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5327650" cy="93599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48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531818"/>
            <a:ext cx="4528503" cy="3258632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4916115"/>
            <a:ext cx="3995738" cy="2259809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352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55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98328"/>
            <a:ext cx="1148775" cy="793208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98328"/>
            <a:ext cx="3379728" cy="793208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6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66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2333478"/>
            <a:ext cx="4595098" cy="3893458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6263769"/>
            <a:ext cx="4595098" cy="2047477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875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491640"/>
            <a:ext cx="2264251" cy="59387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491640"/>
            <a:ext cx="2264251" cy="59387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451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98330"/>
            <a:ext cx="4595098" cy="180914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2294476"/>
            <a:ext cx="2253845" cy="1124487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3418964"/>
            <a:ext cx="2253845" cy="502878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2294476"/>
            <a:ext cx="2264945" cy="1124487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3418964"/>
            <a:ext cx="2264945" cy="502878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47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74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82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623993"/>
            <a:ext cx="1718306" cy="2183977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347654"/>
            <a:ext cx="2697123" cy="6651596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807970"/>
            <a:ext cx="1718306" cy="5202112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00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623993"/>
            <a:ext cx="1718306" cy="2183977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347654"/>
            <a:ext cx="2697123" cy="6651596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807970"/>
            <a:ext cx="1718306" cy="5202112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52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98330"/>
            <a:ext cx="4595098" cy="180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491640"/>
            <a:ext cx="4595098" cy="593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8675243"/>
            <a:ext cx="1198721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8675243"/>
            <a:ext cx="1798082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8675243"/>
            <a:ext cx="1198721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36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http://www.writeyourwebsitehe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8887919D-CA42-475F-BB9B-7FD38A9E83DD}"/>
              </a:ext>
            </a:extLst>
          </p:cNvPr>
          <p:cNvSpPr/>
          <p:nvPr/>
        </p:nvSpPr>
        <p:spPr>
          <a:xfrm>
            <a:off x="137472" y="7876522"/>
            <a:ext cx="5047836" cy="1130129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D4308D3-358B-4A6C-8195-AFF5C6A4C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0" y="679512"/>
            <a:ext cx="5052709" cy="2551617"/>
          </a:xfrm>
          <a:prstGeom prst="rect">
            <a:avLst/>
          </a:prstGeom>
        </p:spPr>
      </p:pic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9295" y="137604"/>
            <a:ext cx="5052709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0" y="302787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403508" y="3227224"/>
            <a:ext cx="3787788" cy="1265074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148526" y="347526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470448" lvl="1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Plasati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datele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de contact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aici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1582346" y="3287812"/>
            <a:ext cx="3435228" cy="1066709"/>
          </a:xfrm>
          <a:prstGeom prst="rect">
            <a:avLst/>
          </a:prstGeom>
        </p:spPr>
        <p:txBody>
          <a:bodyPr vert="horz" wrap="square" lIns="0" tIns="9278" rIns="0" bIns="0" rtlCol="0">
            <a:spAutoFit/>
          </a:bodyPr>
          <a:lstStyle/>
          <a:p>
            <a:pPr marL="13248" marR="5300">
              <a:lnSpc>
                <a:spcPct val="104200"/>
              </a:lnSpc>
              <a:spcBef>
                <a:spcPts val="73"/>
              </a:spcBef>
            </a:pP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Stimate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partener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!</a:t>
            </a:r>
            <a:endParaRPr lang="hu-HU" sz="1301" dirty="0">
              <a:solidFill>
                <a:schemeClr val="bg1">
                  <a:lumMod val="95000"/>
                </a:schemeClr>
              </a:solidFill>
            </a:endParaRPr>
          </a:p>
          <a:p>
            <a:pPr marL="13248" marR="5300">
              <a:lnSpc>
                <a:spcPct val="104200"/>
              </a:lnSpc>
              <a:spcBef>
                <a:spcPts val="73"/>
              </a:spcBef>
            </a:pPr>
            <a:endParaRPr lang="en-US" sz="1301" dirty="0">
              <a:solidFill>
                <a:schemeClr val="bg1">
                  <a:lumMod val="95000"/>
                </a:schemeClr>
              </a:solidFill>
            </a:endParaRPr>
          </a:p>
          <a:p>
            <a:pPr marL="13248" marR="5300">
              <a:lnSpc>
                <a:spcPct val="104200"/>
              </a:lnSpc>
              <a:spcBef>
                <a:spcPts val="73"/>
              </a:spcBef>
            </a:pPr>
            <a:r>
              <a:rPr lang="it-IT" sz="1301" dirty="0">
                <a:solidFill>
                  <a:schemeClr val="bg1">
                    <a:lumMod val="95000"/>
                  </a:schemeClr>
                </a:solidFill>
              </a:rPr>
              <a:t>Va prezentam cel mai nou produs de igiena care va ajuta sa va protejati mainile atunci cand trebuie sa parasiti casa.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198383" y="6454068"/>
            <a:ext cx="2229224" cy="956231"/>
          </a:xfrm>
          <a:prstGeom prst="rect">
            <a:avLst/>
          </a:prstGeom>
        </p:spPr>
        <p:txBody>
          <a:bodyPr vert="horz" wrap="square" lIns="0" tIns="9278" rIns="0" bIns="0" rtlCol="0" anchor="ctr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301" b="1" dirty="0" err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NoTouch</a:t>
            </a:r>
            <a:r>
              <a:rPr lang="hu-HU" sz="1301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301" dirty="0">
                <a:ea typeface="Open Sans" panose="020B0606030504020204" pitchFamily="34" charset="0"/>
                <a:cs typeface="Open Sans" panose="020B0606030504020204" pitchFamily="34" charset="0"/>
              </a:rPr>
              <a:t>AP718399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Cheie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igiena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din material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acrilic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inel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metalic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apasarea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butoanelor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deschiderea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usilor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fara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contact direct.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Poate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fi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utilizata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ca un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breloc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1301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RON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endParaRPr sz="70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bject 57">
            <a:extLst>
              <a:ext uri="{FF2B5EF4-FFF2-40B4-BE49-F238E27FC236}">
                <a16:creationId xmlns:a16="http://schemas.microsoft.com/office/drawing/2014/main" id="{FEE464FB-9AC2-4F04-B2C5-3BD7800D6F2F}"/>
              </a:ext>
            </a:extLst>
          </p:cNvPr>
          <p:cNvSpPr txBox="1"/>
          <p:nvPr/>
        </p:nvSpPr>
        <p:spPr>
          <a:xfrm>
            <a:off x="295293" y="2653188"/>
            <a:ext cx="4381487" cy="467452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900" b="1" spc="15" dirty="0">
                <a:solidFill>
                  <a:srgbClr val="FFFFFF"/>
                </a:solidFill>
                <a:cs typeface="Open Sans"/>
              </a:rPr>
              <a:t>PRODUSE NOI DE IGIENA</a:t>
            </a:r>
            <a:endParaRPr lang="hu-HU" sz="2900" dirty="0">
              <a:cs typeface="Open Sans"/>
            </a:endParaRP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52854DB9-8788-4CA1-B7CD-5B0070D5AE6C}"/>
              </a:ext>
            </a:extLst>
          </p:cNvPr>
          <p:cNvSpPr txBox="1"/>
          <p:nvPr/>
        </p:nvSpPr>
        <p:spPr>
          <a:xfrm>
            <a:off x="279651" y="7987745"/>
            <a:ext cx="4785075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Plasati</a:t>
            </a:r>
            <a:r>
              <a:rPr lang="en-US" sz="1000" dirty="0"/>
              <a:t> </a:t>
            </a:r>
            <a:r>
              <a:rPr lang="en-US" sz="1000" dirty="0" err="1"/>
              <a:t>conditiile</a:t>
            </a:r>
            <a:r>
              <a:rPr lang="en-US" sz="1000" dirty="0"/>
              <a:t> </a:t>
            </a:r>
            <a:r>
              <a:rPr lang="en-US" sz="1000" dirty="0" err="1"/>
              <a:t>promotionale</a:t>
            </a:r>
            <a:r>
              <a:rPr lang="en-US" sz="1000" dirty="0"/>
              <a:t> </a:t>
            </a:r>
            <a:r>
              <a:rPr lang="en-US" sz="1000" dirty="0" err="1"/>
              <a:t>aici</a:t>
            </a:r>
            <a:r>
              <a:rPr lang="hu-HU" sz="1000" dirty="0"/>
              <a:t>!</a:t>
            </a:r>
          </a:p>
          <a:p>
            <a:pPr marL="184688" marR="5301" indent="-171439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88" marR="5301" indent="-171439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88" marR="5301" indent="-171439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88" marR="5301" indent="-171439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68D7A19A-B02D-4850-A9D1-60CEB6E06CEE}"/>
              </a:ext>
            </a:extLst>
          </p:cNvPr>
          <p:cNvSpPr txBox="1"/>
          <p:nvPr/>
        </p:nvSpPr>
        <p:spPr>
          <a:xfrm>
            <a:off x="142927" y="9081868"/>
            <a:ext cx="5049079" cy="140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4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EBCA7A8-D62C-4F76-B16C-EA837EB12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8" y="3226603"/>
            <a:ext cx="1265699" cy="1265699"/>
          </a:xfrm>
          <a:prstGeom prst="rect">
            <a:avLst/>
          </a:prstGeom>
        </p:spPr>
      </p:pic>
      <p:sp>
        <p:nvSpPr>
          <p:cNvPr id="27" name="object 53">
            <a:extLst>
              <a:ext uri="{FF2B5EF4-FFF2-40B4-BE49-F238E27FC236}">
                <a16:creationId xmlns:a16="http://schemas.microsoft.com/office/drawing/2014/main" id="{2A9BA16B-BAF6-4F83-879F-C1DEBD04FC68}"/>
              </a:ext>
            </a:extLst>
          </p:cNvPr>
          <p:cNvSpPr txBox="1"/>
          <p:nvPr/>
        </p:nvSpPr>
        <p:spPr>
          <a:xfrm>
            <a:off x="2788350" y="6448107"/>
            <a:ext cx="2229224" cy="1353198"/>
          </a:xfrm>
          <a:prstGeom prst="rect">
            <a:avLst/>
          </a:prstGeom>
        </p:spPr>
        <p:txBody>
          <a:bodyPr vert="horz" wrap="square" lIns="0" tIns="9278" rIns="0" bIns="0" rtlCol="0" anchor="ctr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301" b="1" dirty="0" err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NoTouch</a:t>
            </a:r>
            <a:r>
              <a:rPr lang="hu-HU" sz="1301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301" b="1" dirty="0" err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Creative</a:t>
            </a:r>
            <a:r>
              <a:rPr lang="hu-HU" sz="1301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hu-HU" sz="1301" dirty="0">
                <a:ea typeface="Open Sans" panose="020B0606030504020204" pitchFamily="34" charset="0"/>
                <a:cs typeface="Open Sans" panose="020B0606030504020204" pitchFamily="34" charset="0"/>
              </a:rPr>
              <a:t>AP718800 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/>
              <a:t>Cheie</a:t>
            </a:r>
            <a:r>
              <a:rPr lang="en-US" sz="800" dirty="0"/>
              <a:t> de </a:t>
            </a:r>
            <a:r>
              <a:rPr lang="en-US" sz="800" dirty="0" err="1"/>
              <a:t>igiena</a:t>
            </a:r>
            <a:r>
              <a:rPr lang="en-US" sz="800" dirty="0"/>
              <a:t> </a:t>
            </a:r>
            <a:r>
              <a:rPr lang="en-US" sz="800" dirty="0" err="1"/>
              <a:t>personalizata</a:t>
            </a:r>
            <a:r>
              <a:rPr lang="en-US" sz="800" dirty="0"/>
              <a:t> din material </a:t>
            </a:r>
            <a:r>
              <a:rPr lang="en-US" sz="800" dirty="0" err="1"/>
              <a:t>acrilic</a:t>
            </a:r>
            <a:r>
              <a:rPr lang="en-US" sz="800" dirty="0"/>
              <a:t>, cu </a:t>
            </a:r>
            <a:r>
              <a:rPr lang="en-US" sz="800" dirty="0" err="1"/>
              <a:t>inel</a:t>
            </a:r>
            <a:r>
              <a:rPr lang="en-US" sz="800" dirty="0"/>
              <a:t> </a:t>
            </a:r>
            <a:r>
              <a:rPr lang="en-US" sz="800" dirty="0" err="1"/>
              <a:t>metalic</a:t>
            </a:r>
            <a:r>
              <a:rPr lang="en-US" sz="800" dirty="0"/>
              <a:t> - </a:t>
            </a:r>
            <a:r>
              <a:rPr lang="en-US" sz="800" dirty="0" err="1"/>
              <a:t>pentru</a:t>
            </a:r>
            <a:r>
              <a:rPr lang="en-US" sz="800" dirty="0"/>
              <a:t> </a:t>
            </a:r>
            <a:r>
              <a:rPr lang="en-US" sz="800" dirty="0" err="1"/>
              <a:t>apasarea</a:t>
            </a:r>
            <a:r>
              <a:rPr lang="en-US" sz="800" dirty="0"/>
              <a:t> </a:t>
            </a:r>
            <a:r>
              <a:rPr lang="en-US" sz="800" dirty="0" err="1"/>
              <a:t>butoanelor</a:t>
            </a:r>
            <a:r>
              <a:rPr lang="en-US" sz="800" dirty="0"/>
              <a:t> </a:t>
            </a:r>
            <a:r>
              <a:rPr lang="en-US" sz="800" dirty="0" err="1"/>
              <a:t>si</a:t>
            </a:r>
            <a:r>
              <a:rPr lang="en-US" sz="800" dirty="0"/>
              <a:t> </a:t>
            </a:r>
            <a:r>
              <a:rPr lang="en-US" sz="800" dirty="0" err="1"/>
              <a:t>deschiderea</a:t>
            </a:r>
            <a:r>
              <a:rPr lang="en-US" sz="800" dirty="0"/>
              <a:t> </a:t>
            </a:r>
            <a:r>
              <a:rPr lang="en-US" sz="800" dirty="0" err="1"/>
              <a:t>usilor</a:t>
            </a:r>
            <a:r>
              <a:rPr lang="en-US" sz="800" dirty="0"/>
              <a:t> </a:t>
            </a:r>
            <a:r>
              <a:rPr lang="en-US" sz="800" dirty="0" err="1"/>
              <a:t>fara</a:t>
            </a:r>
            <a:r>
              <a:rPr lang="en-US" sz="800" dirty="0"/>
              <a:t> contact direct. </a:t>
            </a:r>
            <a:r>
              <a:rPr lang="en-US" sz="800" dirty="0" err="1"/>
              <a:t>Poate</a:t>
            </a:r>
            <a:r>
              <a:rPr lang="en-US" sz="800" dirty="0"/>
              <a:t> fi </a:t>
            </a:r>
            <a:r>
              <a:rPr lang="en-US" sz="800" dirty="0" err="1"/>
              <a:t>utilizata</a:t>
            </a:r>
            <a:r>
              <a:rPr lang="en-US" sz="800" dirty="0"/>
              <a:t> </a:t>
            </a:r>
            <a:r>
              <a:rPr lang="en-US" sz="800" dirty="0" err="1"/>
              <a:t>si</a:t>
            </a:r>
            <a:r>
              <a:rPr lang="en-US" sz="800" dirty="0"/>
              <a:t> ca un </a:t>
            </a:r>
            <a:r>
              <a:rPr lang="en-US" sz="800" dirty="0" err="1"/>
              <a:t>breloc</a:t>
            </a:r>
            <a:r>
              <a:rPr lang="en-US" sz="800" dirty="0"/>
              <a:t>. </a:t>
            </a:r>
            <a:r>
              <a:rPr lang="en-US" sz="800" dirty="0" err="1"/>
              <a:t>Pretul</a:t>
            </a:r>
            <a:r>
              <a:rPr lang="en-US" sz="800" dirty="0"/>
              <a:t> include </a:t>
            </a:r>
            <a:r>
              <a:rPr lang="en-US" sz="800" dirty="0" err="1"/>
              <a:t>imprimarea</a:t>
            </a:r>
            <a:r>
              <a:rPr lang="en-US" sz="800" dirty="0"/>
              <a:t> cu UV LED pe o </a:t>
            </a:r>
            <a:r>
              <a:rPr lang="en-US" sz="800" dirty="0" err="1"/>
              <a:t>parte</a:t>
            </a:r>
            <a:r>
              <a:rPr lang="en-US" sz="800" dirty="0"/>
              <a:t>.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/>
              <a:t>Cantitate</a:t>
            </a:r>
            <a:r>
              <a:rPr lang="en-US" sz="800" dirty="0"/>
              <a:t> minima de </a:t>
            </a:r>
            <a:r>
              <a:rPr lang="en-US" sz="800" dirty="0" err="1"/>
              <a:t>comanda</a:t>
            </a:r>
            <a:r>
              <a:rPr lang="en-US" sz="800" dirty="0"/>
              <a:t>: 250 </a:t>
            </a:r>
            <a:r>
              <a:rPr lang="en-US" sz="800" dirty="0" err="1"/>
              <a:t>buc</a:t>
            </a:r>
            <a:r>
              <a:rPr lang="en-US" sz="800" dirty="0"/>
              <a:t>. </a:t>
            </a:r>
            <a:endParaRPr lang="hu-HU" sz="8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301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RON</a:t>
            </a:r>
            <a:endParaRPr lang="hu-HU" sz="1301" b="1" dirty="0">
              <a:solidFill>
                <a:srgbClr val="529DA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endParaRPr sz="70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A23DC430-28A2-46F7-9E61-F05C845EE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6" y="4520521"/>
            <a:ext cx="2475801" cy="1868271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11260DD3-7BB4-4E2A-9E43-64627B20C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43" y="4520521"/>
            <a:ext cx="2475801" cy="18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85</Words>
  <Application>Microsoft Office PowerPoint</Application>
  <PresentationFormat>Egyéni</PresentationFormat>
  <Paragraphs>17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Técsi Barbara</cp:lastModifiedBy>
  <cp:revision>24</cp:revision>
  <dcterms:created xsi:type="dcterms:W3CDTF">2020-04-21T06:52:21Z</dcterms:created>
  <dcterms:modified xsi:type="dcterms:W3CDTF">2020-05-19T09:31:37Z</dcterms:modified>
  <cp:category/>
</cp:coreProperties>
</file>