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80" d="100"/>
          <a:sy n="80" d="100"/>
        </p:scale>
        <p:origin x="18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writeyourwebsitehere.com/" TargetMode="External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wmf"/><Relationship Id="rId17" Type="http://schemas.openxmlformats.org/officeDocument/2006/relationships/image" Target="../media/image15.wmf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wmf"/><Relationship Id="rId10" Type="http://schemas.openxmlformats.org/officeDocument/2006/relationships/image" Target="../media/image9.jpg"/><Relationship Id="rId19" Type="http://schemas.openxmlformats.org/officeDocument/2006/relationships/image" Target="../media/image17.w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C6B7CB-A1E6-40AE-BFC6-1EB0D077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9062" y="4781405"/>
            <a:ext cx="1433092" cy="14262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14EEF6-63B6-4157-A824-BAB0887B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4251" y="7239843"/>
            <a:ext cx="1433092" cy="12737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A4BB14B-0F46-46E7-BD04-6AEF9C27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15" y="4754794"/>
            <a:ext cx="1261120" cy="1433092"/>
          </a:xfrm>
          <a:prstGeom prst="rect">
            <a:avLst/>
          </a:prstGeom>
        </p:spPr>
      </p:pic>
      <p:pic>
        <p:nvPicPr>
          <p:cNvPr id="11" name="Kép 10" descr="A képen asztal, kék, ülő, oszmán látható&#10;&#10;Automatikusan generált leírás">
            <a:extLst>
              <a:ext uri="{FF2B5EF4-FFF2-40B4-BE49-F238E27FC236}">
                <a16:creationId xmlns:a16="http://schemas.microsoft.com/office/drawing/2014/main" id="{0C7A1152-C2D8-467B-B1F0-28BD0B17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413" y="9540187"/>
            <a:ext cx="1433091" cy="1364303"/>
          </a:xfrm>
          <a:prstGeom prst="rect">
            <a:avLst/>
          </a:prstGeom>
        </p:spPr>
      </p:pic>
      <p:pic>
        <p:nvPicPr>
          <p:cNvPr id="13" name="Kép 12" descr="A képen gallér látható&#10;&#10;Automatikusan generált leírás">
            <a:extLst>
              <a:ext uri="{FF2B5EF4-FFF2-40B4-BE49-F238E27FC236}">
                <a16:creationId xmlns:a16="http://schemas.microsoft.com/office/drawing/2014/main" id="{32D56BCE-2D9F-4C84-A0BD-13D390335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4220" y="7248155"/>
            <a:ext cx="1652295" cy="117379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85060CD-C48F-4954-9983-964B998B8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098" r="11219" b="11327"/>
          <a:stretch/>
        </p:blipFill>
        <p:spPr>
          <a:xfrm flipH="1">
            <a:off x="260127" y="7251097"/>
            <a:ext cx="1374418" cy="1302154"/>
          </a:xfrm>
          <a:prstGeom prst="rect">
            <a:avLst/>
          </a:prstGeom>
        </p:spPr>
      </p:pic>
      <p:pic>
        <p:nvPicPr>
          <p:cNvPr id="17" name="Kép 16" descr="A képen vörös, fekete látható&#10;&#10;Automatikusan generált leírás">
            <a:extLst>
              <a:ext uri="{FF2B5EF4-FFF2-40B4-BE49-F238E27FC236}">
                <a16:creationId xmlns:a16="http://schemas.microsoft.com/office/drawing/2014/main" id="{E48B6B54-BCA4-4DBE-BF64-F430380CA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923" y="9476045"/>
            <a:ext cx="1433092" cy="1423920"/>
          </a:xfrm>
          <a:prstGeom prst="rect">
            <a:avLst/>
          </a:prstGeom>
        </p:spPr>
      </p:pic>
      <p:pic>
        <p:nvPicPr>
          <p:cNvPr id="19" name="Kép 18" descr="A képen gallér látható&#10;&#10;Automatikusan generált leírás">
            <a:extLst>
              <a:ext uri="{FF2B5EF4-FFF2-40B4-BE49-F238E27FC236}">
                <a16:creationId xmlns:a16="http://schemas.microsoft.com/office/drawing/2014/main" id="{238F807F-9BB3-43E9-BB61-79F33BFD3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844" y="5085487"/>
            <a:ext cx="1433092" cy="849537"/>
          </a:xfrm>
          <a:prstGeom prst="rect">
            <a:avLst/>
          </a:prstGeom>
        </p:spPr>
      </p:pic>
      <p:pic>
        <p:nvPicPr>
          <p:cNvPr id="21" name="Kép 20" descr="A képen vörös, étkészlet, sapka, ülő látható&#10;&#10;Automatikusan generált leírás">
            <a:extLst>
              <a:ext uri="{FF2B5EF4-FFF2-40B4-BE49-F238E27FC236}">
                <a16:creationId xmlns:a16="http://schemas.microsoft.com/office/drawing/2014/main" id="{9CADADAE-A284-4618-88BF-BDA569EA2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4499" y="9875349"/>
            <a:ext cx="1433091" cy="933230"/>
          </a:xfrm>
          <a:prstGeom prst="rect">
            <a:avLst/>
          </a:prstGeom>
        </p:spPr>
      </p:pic>
      <p:pic>
        <p:nvPicPr>
          <p:cNvPr id="3" name="Kép 2" descr="A képen kutya, beltéri, alapozás, ülő látható&#10;&#10;Automatikusan generált leírás">
            <a:extLst>
              <a:ext uri="{FF2B5EF4-FFF2-40B4-BE49-F238E27FC236}">
                <a16:creationId xmlns:a16="http://schemas.microsoft.com/office/drawing/2014/main" id="{937139EB-F589-45AF-BF16-72E559849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5" y="670414"/>
            <a:ext cx="5469182" cy="276193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428210"/>
            <a:ext cx="4208433" cy="1273883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zadejte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3649487"/>
            <a:ext cx="3676238" cy="832863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Vaše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domácí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zvíře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si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zaslouží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nejlepší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péči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ochranu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ošetření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Naše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kolekce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vám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nabízí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širokou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škálu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doplňků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pro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domácí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mazlíčky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které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vám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umožní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udělat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vašeho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psa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ještě</a:t>
            </a:r>
            <a:r>
              <a:rPr lang="en-US" sz="130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301" dirty="0" err="1">
                <a:solidFill>
                  <a:schemeClr val="bg1">
                    <a:lumMod val="95000"/>
                  </a:schemeClr>
                </a:solidFill>
              </a:rPr>
              <a:t>šťastnějším</a:t>
            </a:r>
            <a:r>
              <a:rPr lang="en-US" sz="1301">
                <a:solidFill>
                  <a:schemeClr val="bg1">
                    <a:lumMod val="95000"/>
                  </a:schemeClr>
                </a:solidFill>
              </a:rPr>
              <a:t>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8682" y="2907033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rgbClr val="529DA0"/>
                </a:solidFill>
                <a:cs typeface="Open Sans"/>
              </a:rPr>
              <a:t>DÁRKY PRO VAŠE MAZLÍČKY!</a:t>
            </a:r>
            <a:endParaRPr sz="2399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18936" y="6162527"/>
            <a:ext cx="1652295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RUCIN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AP781753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Plastový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zásobník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tvaru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kosti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15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pytlíky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psí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exkrementy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karabinkou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Zde</a:t>
            </a:r>
            <a:r>
              <a:rPr lang="en-US" sz="1000" dirty="0"/>
              <a:t> </a:t>
            </a:r>
            <a:r>
              <a:rPr lang="en-US" sz="1000" dirty="0" err="1"/>
              <a:t>umístěte</a:t>
            </a:r>
            <a:r>
              <a:rPr lang="en-US" sz="1000" dirty="0"/>
              <a:t> </a:t>
            </a:r>
            <a:r>
              <a:rPr lang="en-US" sz="1000" dirty="0" err="1"/>
              <a:t>své</a:t>
            </a:r>
            <a:r>
              <a:rPr lang="en-US" sz="1000" dirty="0"/>
              <a:t> </a:t>
            </a:r>
            <a:r>
              <a:rPr lang="en-US" sz="1000" dirty="0" err="1"/>
              <a:t>propagační</a:t>
            </a:r>
            <a:r>
              <a:rPr lang="en-US" sz="1000" dirty="0"/>
              <a:t> </a:t>
            </a:r>
            <a:r>
              <a:rPr lang="en-US" sz="1000" dirty="0" err="1"/>
              <a:t>podmínky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8" name="object 53">
            <a:extLst>
              <a:ext uri="{FF2B5EF4-FFF2-40B4-BE49-F238E27FC236}">
                <a16:creationId xmlns:a16="http://schemas.microsoft.com/office/drawing/2014/main" id="{DEB0284B-E528-4FBE-B0E1-95905A2A845D}"/>
              </a:ext>
            </a:extLst>
          </p:cNvPr>
          <p:cNvSpPr txBox="1"/>
          <p:nvPr/>
        </p:nvSpPr>
        <p:spPr>
          <a:xfrm>
            <a:off x="2054792" y="6159163"/>
            <a:ext cx="1652295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BELKA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Bezpečnostní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blikající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LED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světlo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zvířata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tvaru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kosti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vč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knoflíkové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baterie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3823830" y="6166355"/>
            <a:ext cx="1779764" cy="111473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BRUNO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AP718133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Polyesterové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vodítko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zakázku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kovovou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karabinkou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Cena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zahrnuje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sublimační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potisk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stranách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nezahrnuje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tiskovou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přípravu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Min.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.: 50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74DB3858-B985-46A2-822B-24A196F9FCC6}"/>
              </a:ext>
            </a:extLst>
          </p:cNvPr>
          <p:cNvSpPr txBox="1"/>
          <p:nvPr/>
        </p:nvSpPr>
        <p:spPr>
          <a:xfrm>
            <a:off x="328682" y="8558940"/>
            <a:ext cx="152553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ROCO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Obojek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psy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šátkem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přezkou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polyester.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BA0929C5-EB89-4EE5-8E27-009E2F95C9AA}"/>
              </a:ext>
            </a:extLst>
          </p:cNvPr>
          <p:cNvSpPr txBox="1"/>
          <p:nvPr/>
        </p:nvSpPr>
        <p:spPr>
          <a:xfrm>
            <a:off x="2054792" y="8558941"/>
            <a:ext cx="1652293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MUTTLEY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Obojek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psy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přezkou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polyester.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2238C483-5FE5-43D5-BC15-C1264B0D84E8}"/>
              </a:ext>
            </a:extLst>
          </p:cNvPr>
          <p:cNvSpPr txBox="1"/>
          <p:nvPr/>
        </p:nvSpPr>
        <p:spPr>
          <a:xfrm>
            <a:off x="3834552" y="8557783"/>
            <a:ext cx="177976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BIPOLS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AP781925-02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Polyesterový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psí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obojek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reflexním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šátkem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přezkou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2AD70C4-3728-4AEE-BB03-6691F8E64CC7}"/>
              </a:ext>
            </a:extLst>
          </p:cNvPr>
          <p:cNvSpPr txBox="1"/>
          <p:nvPr/>
        </p:nvSpPr>
        <p:spPr>
          <a:xfrm>
            <a:off x="328680" y="10912878"/>
            <a:ext cx="1601720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FLYBIT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Frisbee pro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psy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materiál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bavlna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 polyester.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98E907F8-D6D9-41CD-A121-D6B025B57EB9}"/>
              </a:ext>
            </a:extLst>
          </p:cNvPr>
          <p:cNvSpPr txBox="1"/>
          <p:nvPr/>
        </p:nvSpPr>
        <p:spPr>
          <a:xfrm>
            <a:off x="2054792" y="10908339"/>
            <a:ext cx="1652293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FLUX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AP731538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Přenosná skládací miska pro psy.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7D683BFC-261B-4E6E-B04C-29994DFF4DE3}"/>
              </a:ext>
            </a:extLst>
          </p:cNvPr>
          <p:cNvSpPr txBox="1"/>
          <p:nvPr/>
        </p:nvSpPr>
        <p:spPr>
          <a:xfrm>
            <a:off x="3834552" y="10912878"/>
            <a:ext cx="1596218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PUPPY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AP718060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Plastová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miska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 pro </a:t>
            </a:r>
            <a:r>
              <a:rPr lang="hu-HU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psy</a:t>
            </a:r>
            <a: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CZK/EUR</a:t>
            </a:r>
            <a:endParaRPr lang="hu-HU" sz="1400" b="1" dirty="0">
              <a:solidFill>
                <a:srgbClr val="529DA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1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837426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684006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530575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377139"/>
            <a:ext cx="135559" cy="135567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FAFBC96D-8BF4-4409-869D-FD82E946C6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223704"/>
            <a:ext cx="135559" cy="135567"/>
          </a:xfrm>
          <a:prstGeom prst="rect">
            <a:avLst/>
          </a:prstGeom>
        </p:spPr>
      </p:pic>
      <p:pic>
        <p:nvPicPr>
          <p:cNvPr id="86" name="Kép 85">
            <a:extLst>
              <a:ext uri="{FF2B5EF4-FFF2-40B4-BE49-F238E27FC236}">
                <a16:creationId xmlns:a16="http://schemas.microsoft.com/office/drawing/2014/main" id="{3FE65E3C-263B-412E-A061-42AC5ED5C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070273"/>
            <a:ext cx="135558" cy="135558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4916853"/>
            <a:ext cx="135558" cy="135550"/>
          </a:xfrm>
          <a:prstGeom prst="rect">
            <a:avLst/>
          </a:prstGeom>
        </p:spPr>
      </p:pic>
      <p:pic>
        <p:nvPicPr>
          <p:cNvPr id="98" name="Kép 97">
            <a:extLst>
              <a:ext uri="{FF2B5EF4-FFF2-40B4-BE49-F238E27FC236}">
                <a16:creationId xmlns:a16="http://schemas.microsoft.com/office/drawing/2014/main" id="{7FD4EA66-6F66-49C9-976D-97990A4FA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5834045"/>
            <a:ext cx="135559" cy="135567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0B281CCB-87B2-4481-BC51-BFB569EBFD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680615"/>
            <a:ext cx="135558" cy="135558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FED36F14-F0F9-45EB-8A01-BF6822062C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527194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203925"/>
            <a:ext cx="135559" cy="135567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24D6E55A-AECF-4DD7-9773-D89225046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050489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06B5CE95-E67D-409C-B745-BD39A52BDB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8" y="7896760"/>
            <a:ext cx="135558" cy="135550"/>
          </a:xfrm>
          <a:prstGeom prst="rect">
            <a:avLst/>
          </a:prstGeom>
        </p:spPr>
      </p:pic>
      <p:pic>
        <p:nvPicPr>
          <p:cNvPr id="109" name="Kép 108">
            <a:extLst>
              <a:ext uri="{FF2B5EF4-FFF2-40B4-BE49-F238E27FC236}">
                <a16:creationId xmlns:a16="http://schemas.microsoft.com/office/drawing/2014/main" id="{1903DF12-E250-485B-8EB6-85ED5C2430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8203937"/>
            <a:ext cx="135558" cy="135550"/>
          </a:xfrm>
          <a:prstGeom prst="rect">
            <a:avLst/>
          </a:prstGeom>
        </p:spPr>
      </p:pic>
      <p:pic>
        <p:nvPicPr>
          <p:cNvPr id="111" name="Kép 110">
            <a:extLst>
              <a:ext uri="{FF2B5EF4-FFF2-40B4-BE49-F238E27FC236}">
                <a16:creationId xmlns:a16="http://schemas.microsoft.com/office/drawing/2014/main" id="{A46C0814-646C-4BD5-A57C-C270F278A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8044537"/>
            <a:ext cx="135559" cy="135567"/>
          </a:xfrm>
          <a:prstGeom prst="rect">
            <a:avLst/>
          </a:prstGeom>
        </p:spPr>
      </p:pic>
      <p:pic>
        <p:nvPicPr>
          <p:cNvPr id="112" name="Kép 111">
            <a:extLst>
              <a:ext uri="{FF2B5EF4-FFF2-40B4-BE49-F238E27FC236}">
                <a16:creationId xmlns:a16="http://schemas.microsoft.com/office/drawing/2014/main" id="{B1DA2178-084F-4AD2-BF12-262E3B6521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7891101"/>
            <a:ext cx="135559" cy="135567"/>
          </a:xfrm>
          <a:prstGeom prst="rect">
            <a:avLst/>
          </a:prstGeom>
        </p:spPr>
      </p:pic>
      <p:pic>
        <p:nvPicPr>
          <p:cNvPr id="113" name="Kép 112">
            <a:extLst>
              <a:ext uri="{FF2B5EF4-FFF2-40B4-BE49-F238E27FC236}">
                <a16:creationId xmlns:a16="http://schemas.microsoft.com/office/drawing/2014/main" id="{80878E70-0586-4B5B-9592-85075ADC1B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591525"/>
            <a:ext cx="135559" cy="135567"/>
          </a:xfrm>
          <a:prstGeom prst="rect">
            <a:avLst/>
          </a:prstGeom>
        </p:spPr>
      </p:pic>
      <p:pic>
        <p:nvPicPr>
          <p:cNvPr id="114" name="Kép 113">
            <a:extLst>
              <a:ext uri="{FF2B5EF4-FFF2-40B4-BE49-F238E27FC236}">
                <a16:creationId xmlns:a16="http://schemas.microsoft.com/office/drawing/2014/main" id="{ADDB6BD2-4FA8-4740-99E3-5E5142207D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438089"/>
            <a:ext cx="135559" cy="135567"/>
          </a:xfrm>
          <a:prstGeom prst="rect">
            <a:avLst/>
          </a:prstGeom>
        </p:spPr>
      </p:pic>
      <p:pic>
        <p:nvPicPr>
          <p:cNvPr id="115" name="Kép 114">
            <a:extLst>
              <a:ext uri="{FF2B5EF4-FFF2-40B4-BE49-F238E27FC236}">
                <a16:creationId xmlns:a16="http://schemas.microsoft.com/office/drawing/2014/main" id="{B9BA978A-4F99-4BB5-AD2C-AC23B73BF4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10284360"/>
            <a:ext cx="135558" cy="135550"/>
          </a:xfrm>
          <a:prstGeom prst="rect">
            <a:avLst/>
          </a:prstGeom>
        </p:spPr>
      </p:pic>
      <p:pic>
        <p:nvPicPr>
          <p:cNvPr id="116" name="Kép 115">
            <a:extLst>
              <a:ext uri="{FF2B5EF4-FFF2-40B4-BE49-F238E27FC236}">
                <a16:creationId xmlns:a16="http://schemas.microsoft.com/office/drawing/2014/main" id="{CF87A226-2842-4802-B93B-2FCC523559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591525"/>
            <a:ext cx="135559" cy="135567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AACC884C-F342-49E7-898E-6E1D738CDC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438089"/>
            <a:ext cx="135559" cy="135567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:a16="http://schemas.microsoft.com/office/drawing/2014/main" id="{C2E8DFED-C304-40F5-A599-9B3C9B19A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591525"/>
            <a:ext cx="135559" cy="135567"/>
          </a:xfrm>
          <a:prstGeom prst="rect">
            <a:avLst/>
          </a:prstGeom>
        </p:spPr>
      </p:pic>
      <p:pic>
        <p:nvPicPr>
          <p:cNvPr id="120" name="Kép 119">
            <a:extLst>
              <a:ext uri="{FF2B5EF4-FFF2-40B4-BE49-F238E27FC236}">
                <a16:creationId xmlns:a16="http://schemas.microsoft.com/office/drawing/2014/main" id="{4016E992-34A3-4535-98D5-B649AB818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438089"/>
            <a:ext cx="135559" cy="135567"/>
          </a:xfrm>
          <a:prstGeom prst="rect">
            <a:avLst/>
          </a:prstGeom>
        </p:spPr>
      </p:pic>
      <p:pic>
        <p:nvPicPr>
          <p:cNvPr id="121" name="Kép 120">
            <a:extLst>
              <a:ext uri="{FF2B5EF4-FFF2-40B4-BE49-F238E27FC236}">
                <a16:creationId xmlns:a16="http://schemas.microsoft.com/office/drawing/2014/main" id="{E96E8FE7-9517-4CE6-A3FE-FB7A3CCC63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79" y="10284352"/>
            <a:ext cx="135558" cy="135558"/>
          </a:xfrm>
          <a:prstGeom prst="rect">
            <a:avLst/>
          </a:prstGeom>
        </p:spPr>
      </p:pic>
      <p:pic>
        <p:nvPicPr>
          <p:cNvPr id="123" name="Kép 122" descr="A képen kutya, fű, barna, frizbi látható&#10;&#10;Automatikusan generált leírás">
            <a:extLst>
              <a:ext uri="{FF2B5EF4-FFF2-40B4-BE49-F238E27FC236}">
                <a16:creationId xmlns:a16="http://schemas.microsoft.com/office/drawing/2014/main" id="{907E9BA3-9F7F-43E6-86B9-9BE1565BE4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46" y="3429520"/>
            <a:ext cx="1272573" cy="12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218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25</cp:revision>
  <dcterms:created xsi:type="dcterms:W3CDTF">2020-04-21T06:52:21Z</dcterms:created>
  <dcterms:modified xsi:type="dcterms:W3CDTF">2020-05-27T08:07:21Z</dcterms:modified>
  <cp:category/>
</cp:coreProperties>
</file>