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90" d="100"/>
          <a:sy n="90" d="100"/>
        </p:scale>
        <p:origin x="1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8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de-DE" sz="1301" dirty="0">
                <a:solidFill>
                  <a:schemeClr val="bg1"/>
                </a:solidFill>
              </a:rPr>
              <a:t>Ihr Haustier verdient die beste Pflege, Schutz und Behandlung. Unsere Kollektion bietet Ihnen eine tolle Vielfalt von Haustier-</a:t>
            </a:r>
            <a:r>
              <a:rPr lang="de-DE" sz="1301" dirty="0" err="1">
                <a:solidFill>
                  <a:schemeClr val="bg1"/>
                </a:solidFill>
              </a:rPr>
              <a:t>Accessoiries</a:t>
            </a:r>
            <a:r>
              <a:rPr lang="de-DE" sz="1301">
                <a:solidFill>
                  <a:schemeClr val="bg1"/>
                </a:solidFill>
              </a:rPr>
              <a:t>, die Ihnen dabei helfen Ihren Hund noch glücklicher zu machen.</a:t>
            </a:r>
            <a:endParaRPr sz="130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GESCHENKE FÜR IHR HAUSTIER!</a:t>
            </a:r>
            <a:endParaRPr lang="hu-HU"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0" y="620506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Hundebeutelspender in Knochenform mit Karabinerhaken und 15 Müllbeuteln.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/>
              <a:t>Geben Sie Ihre Aktionskonditionen hier ein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209286"/>
            <a:ext cx="1652295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Sicherheitsanhänger in Knochenform mit LED Licht. Inkl. Knopfzellenbatterie.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7885"/>
            <a:ext cx="177976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Hundeleine aus Polyester in individuellem Design. Sublimationsdruck auf beiden Seiten möglich. Mindestabnahme: 50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58940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Hundehalsband mit Tuch aus Polyester mit Kunststoff-Clip.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Reflektionshalsband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 aus Polyester mit Kunststoff-Clip.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2326"/>
            <a:ext cx="177976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Hundehalsband mit reflektierendem Halstuch, Größe einstellbar, Material: Polyester, Schnalle aus Kunststoff.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08339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Hunde-Frisbee aus Baumwolle und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05528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Faltbarer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Hundenapf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unterwegs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04244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 </a:t>
            </a:r>
            <a:r>
              <a:rPr lang="hu-HU" sz="140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Hundenapf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Kunststoff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179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24</cp:revision>
  <dcterms:created xsi:type="dcterms:W3CDTF">2020-04-21T06:52:21Z</dcterms:created>
  <dcterms:modified xsi:type="dcterms:W3CDTF">2020-05-27T08:07:55Z</dcterms:modified>
  <cp:category/>
</cp:coreProperties>
</file>