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</p:sldIdLst>
  <p:sldSz cx="5759450" cy="133207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9DA0"/>
    <a:srgbClr val="589FBB"/>
    <a:srgbClr val="47706C"/>
    <a:srgbClr val="C6E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2" autoAdjust="0"/>
    <p:restoredTop sz="94660"/>
  </p:normalViewPr>
  <p:slideViewPr>
    <p:cSldViewPr snapToGrid="0">
      <p:cViewPr>
        <p:scale>
          <a:sx n="80" d="100"/>
          <a:sy n="80" d="100"/>
        </p:scale>
        <p:origin x="186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180034"/>
            <a:ext cx="4895533" cy="4637582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6996459"/>
            <a:ext cx="4319588" cy="3216088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996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084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709204"/>
            <a:ext cx="1241881" cy="11288689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709204"/>
            <a:ext cx="3653651" cy="112886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591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586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3320931"/>
            <a:ext cx="4967526" cy="554104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8914398"/>
            <a:ext cx="4967526" cy="2913905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995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3546023"/>
            <a:ext cx="2447766" cy="84518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3546023"/>
            <a:ext cx="2447766" cy="84518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897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09208"/>
            <a:ext cx="4967526" cy="257472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3265426"/>
            <a:ext cx="2436517" cy="160033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4865760"/>
            <a:ext cx="2436517" cy="7156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3265426"/>
            <a:ext cx="2448516" cy="160033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4865760"/>
            <a:ext cx="2448516" cy="7156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630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367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44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8048"/>
            <a:ext cx="1857573" cy="310816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1917939"/>
            <a:ext cx="2915722" cy="9466340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996214"/>
            <a:ext cx="1857573" cy="7403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268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8048"/>
            <a:ext cx="1857573" cy="310816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1917939"/>
            <a:ext cx="2915722" cy="9466340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996214"/>
            <a:ext cx="1857573" cy="7403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483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709208"/>
            <a:ext cx="4967526" cy="2574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3546023"/>
            <a:ext cx="4967526" cy="8451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2346330"/>
            <a:ext cx="129587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2020. 05. 27.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2346330"/>
            <a:ext cx="1943814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2346330"/>
            <a:ext cx="129587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68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hyperlink" Target="http://www.writeyourwebsitehere.com/" TargetMode="External"/><Relationship Id="rId18" Type="http://schemas.openxmlformats.org/officeDocument/2006/relationships/image" Target="../media/image16.wmf"/><Relationship Id="rId3" Type="http://schemas.openxmlformats.org/officeDocument/2006/relationships/image" Target="../media/image2.jpg"/><Relationship Id="rId21" Type="http://schemas.openxmlformats.org/officeDocument/2006/relationships/image" Target="../media/image19.jpg"/><Relationship Id="rId7" Type="http://schemas.openxmlformats.org/officeDocument/2006/relationships/image" Target="../media/image6.jpg"/><Relationship Id="rId12" Type="http://schemas.openxmlformats.org/officeDocument/2006/relationships/image" Target="../media/image11.wmf"/><Relationship Id="rId17" Type="http://schemas.openxmlformats.org/officeDocument/2006/relationships/image" Target="../media/image15.wmf"/><Relationship Id="rId2" Type="http://schemas.openxmlformats.org/officeDocument/2006/relationships/image" Target="../media/image1.jpg"/><Relationship Id="rId16" Type="http://schemas.openxmlformats.org/officeDocument/2006/relationships/image" Target="../media/image14.wmf"/><Relationship Id="rId20" Type="http://schemas.openxmlformats.org/officeDocument/2006/relationships/image" Target="../media/image18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3.wmf"/><Relationship Id="rId10" Type="http://schemas.openxmlformats.org/officeDocument/2006/relationships/image" Target="../media/image9.jpg"/><Relationship Id="rId19" Type="http://schemas.openxmlformats.org/officeDocument/2006/relationships/image" Target="../media/image17.wmf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0DC6B7CB-A1E6-40AE-BFC6-1EB0D0776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9062" y="4781405"/>
            <a:ext cx="1433092" cy="1426213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EF14EEF6-63B6-4157-A824-BAB0887B9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4251" y="7239843"/>
            <a:ext cx="1433092" cy="127373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CA4BB14B-0F46-46E7-BD04-6AEF9C270C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4415" y="4754794"/>
            <a:ext cx="1261120" cy="1433092"/>
          </a:xfrm>
          <a:prstGeom prst="rect">
            <a:avLst/>
          </a:prstGeom>
        </p:spPr>
      </p:pic>
      <p:pic>
        <p:nvPicPr>
          <p:cNvPr id="11" name="Kép 10" descr="A képen asztal, kék, ülő, oszmán látható&#10;&#10;Automatikusan generált leírás">
            <a:extLst>
              <a:ext uri="{FF2B5EF4-FFF2-40B4-BE49-F238E27FC236}">
                <a16:creationId xmlns:a16="http://schemas.microsoft.com/office/drawing/2014/main" id="{0C7A1152-C2D8-467B-B1F0-28BD0B1759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3413" y="9540187"/>
            <a:ext cx="1433091" cy="1364303"/>
          </a:xfrm>
          <a:prstGeom prst="rect">
            <a:avLst/>
          </a:prstGeom>
        </p:spPr>
      </p:pic>
      <p:pic>
        <p:nvPicPr>
          <p:cNvPr id="13" name="Kép 12" descr="A képen gallér látható&#10;&#10;Automatikusan generált leírás">
            <a:extLst>
              <a:ext uri="{FF2B5EF4-FFF2-40B4-BE49-F238E27FC236}">
                <a16:creationId xmlns:a16="http://schemas.microsoft.com/office/drawing/2014/main" id="{32D56BCE-2D9F-4C84-A0BD-13D3903352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54220" y="7248155"/>
            <a:ext cx="1652295" cy="1173791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885060CD-C48F-4954-9983-964B998B8F7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1" t="14098" r="11219" b="11327"/>
          <a:stretch/>
        </p:blipFill>
        <p:spPr>
          <a:xfrm flipH="1">
            <a:off x="260127" y="7251097"/>
            <a:ext cx="1374418" cy="1302154"/>
          </a:xfrm>
          <a:prstGeom prst="rect">
            <a:avLst/>
          </a:prstGeom>
        </p:spPr>
      </p:pic>
      <p:pic>
        <p:nvPicPr>
          <p:cNvPr id="17" name="Kép 16" descr="A képen vörös, fekete látható&#10;&#10;Automatikusan generált leírás">
            <a:extLst>
              <a:ext uri="{FF2B5EF4-FFF2-40B4-BE49-F238E27FC236}">
                <a16:creationId xmlns:a16="http://schemas.microsoft.com/office/drawing/2014/main" id="{E48B6B54-BCA4-4DBE-BF64-F430380CA6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2923" y="9476045"/>
            <a:ext cx="1433092" cy="1423920"/>
          </a:xfrm>
          <a:prstGeom prst="rect">
            <a:avLst/>
          </a:prstGeom>
        </p:spPr>
      </p:pic>
      <p:pic>
        <p:nvPicPr>
          <p:cNvPr id="19" name="Kép 18" descr="A képen gallér látható&#10;&#10;Automatikusan generált leírás">
            <a:extLst>
              <a:ext uri="{FF2B5EF4-FFF2-40B4-BE49-F238E27FC236}">
                <a16:creationId xmlns:a16="http://schemas.microsoft.com/office/drawing/2014/main" id="{238F807F-9BB3-43E9-BB61-79F33BFD33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8844" y="5085487"/>
            <a:ext cx="1433092" cy="849537"/>
          </a:xfrm>
          <a:prstGeom prst="rect">
            <a:avLst/>
          </a:prstGeom>
        </p:spPr>
      </p:pic>
      <p:pic>
        <p:nvPicPr>
          <p:cNvPr id="21" name="Kép 20" descr="A képen vörös, étkészlet, sapka, ülő látható&#10;&#10;Automatikusan generált leírás">
            <a:extLst>
              <a:ext uri="{FF2B5EF4-FFF2-40B4-BE49-F238E27FC236}">
                <a16:creationId xmlns:a16="http://schemas.microsoft.com/office/drawing/2014/main" id="{9CADADAE-A284-4618-88BF-BDA569EA28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94499" y="9875349"/>
            <a:ext cx="1433091" cy="933230"/>
          </a:xfrm>
          <a:prstGeom prst="rect">
            <a:avLst/>
          </a:prstGeom>
        </p:spPr>
      </p:pic>
      <p:pic>
        <p:nvPicPr>
          <p:cNvPr id="3" name="Kép 2" descr="A képen kutya, beltéri, alapozás, ülő látható&#10;&#10;Automatikusan generált leírás">
            <a:extLst>
              <a:ext uri="{FF2B5EF4-FFF2-40B4-BE49-F238E27FC236}">
                <a16:creationId xmlns:a16="http://schemas.microsoft.com/office/drawing/2014/main" id="{937139EB-F589-45AF-BF16-72E559849D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5" y="670414"/>
            <a:ext cx="5469182" cy="2761937"/>
          </a:xfrm>
          <a:prstGeom prst="rect">
            <a:avLst/>
          </a:prstGeom>
        </p:spPr>
      </p:pic>
      <p:sp>
        <p:nvSpPr>
          <p:cNvPr id="32" name="Téglalap 31">
            <a:extLst>
              <a:ext uri="{FF2B5EF4-FFF2-40B4-BE49-F238E27FC236}">
                <a16:creationId xmlns:a16="http://schemas.microsoft.com/office/drawing/2014/main" id="{67977A9C-58C1-436F-95A5-12BFF76C8B02}"/>
              </a:ext>
            </a:extLst>
          </p:cNvPr>
          <p:cNvSpPr/>
          <p:nvPr/>
        </p:nvSpPr>
        <p:spPr>
          <a:xfrm>
            <a:off x="132522" y="11816328"/>
            <a:ext cx="5481794" cy="11247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id="{55ACCA2E-AFAC-42C1-9769-E5CD8EDF3A98}"/>
              </a:ext>
            </a:extLst>
          </p:cNvPr>
          <p:cNvSpPr/>
          <p:nvPr/>
        </p:nvSpPr>
        <p:spPr>
          <a:xfrm>
            <a:off x="132522" y="128814"/>
            <a:ext cx="5481794" cy="5415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66" name="Kép 65">
            <a:extLst>
              <a:ext uri="{FF2B5EF4-FFF2-40B4-BE49-F238E27FC236}">
                <a16:creationId xmlns:a16="http://schemas.microsoft.com/office/drawing/2014/main" id="{D220F28A-5B46-4453-8DA4-075D496823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6" y="279033"/>
            <a:ext cx="1741336" cy="254170"/>
          </a:xfrm>
          <a:prstGeom prst="rect">
            <a:avLst/>
          </a:prstGeom>
        </p:spPr>
      </p:pic>
      <p:sp>
        <p:nvSpPr>
          <p:cNvPr id="67" name="Téglalap 66">
            <a:extLst>
              <a:ext uri="{FF2B5EF4-FFF2-40B4-BE49-F238E27FC236}">
                <a16:creationId xmlns:a16="http://schemas.microsoft.com/office/drawing/2014/main" id="{5DC789BE-BFA4-4C89-8655-F0EF22B5F513}"/>
              </a:ext>
            </a:extLst>
          </p:cNvPr>
          <p:cNvSpPr/>
          <p:nvPr/>
        </p:nvSpPr>
        <p:spPr>
          <a:xfrm>
            <a:off x="132526" y="3428210"/>
            <a:ext cx="4208433" cy="1273883"/>
          </a:xfrm>
          <a:prstGeom prst="rect">
            <a:avLst/>
          </a:prstGeom>
          <a:solidFill>
            <a:srgbClr val="529D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8" name="object 4">
            <a:extLst>
              <a:ext uri="{FF2B5EF4-FFF2-40B4-BE49-F238E27FC236}">
                <a16:creationId xmlns:a16="http://schemas.microsoft.com/office/drawing/2014/main" id="{357B6F44-22F9-48EE-898C-685DE2B52FBD}"/>
              </a:ext>
            </a:extLst>
          </p:cNvPr>
          <p:cNvSpPr txBox="1"/>
          <p:nvPr/>
        </p:nvSpPr>
        <p:spPr>
          <a:xfrm>
            <a:off x="2533470" y="323768"/>
            <a:ext cx="2897953" cy="136493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Placez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ici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vos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US" sz="800" spc="-5" dirty="0" err="1">
                <a:solidFill>
                  <a:srgbClr val="65656A"/>
                </a:solidFill>
                <a:cs typeface="OpenSans-Light"/>
              </a:rPr>
              <a:t>coordonnées</a:t>
            </a: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  ! </a:t>
            </a:r>
            <a:endParaRPr sz="800" dirty="0">
              <a:cs typeface="OpenSans-Light"/>
            </a:endParaRPr>
          </a:p>
        </p:txBody>
      </p:sp>
      <p:sp>
        <p:nvSpPr>
          <p:cNvPr id="69" name="object 53">
            <a:extLst>
              <a:ext uri="{FF2B5EF4-FFF2-40B4-BE49-F238E27FC236}">
                <a16:creationId xmlns:a16="http://schemas.microsoft.com/office/drawing/2014/main" id="{B4EEFFD1-B2EB-4BFD-9F4C-CE2B6B6D8A26}"/>
              </a:ext>
            </a:extLst>
          </p:cNvPr>
          <p:cNvSpPr txBox="1"/>
          <p:nvPr/>
        </p:nvSpPr>
        <p:spPr>
          <a:xfrm>
            <a:off x="302606" y="3649487"/>
            <a:ext cx="3676238" cy="832863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>
              <a:lnSpc>
                <a:spcPct val="104200"/>
              </a:lnSpc>
              <a:spcBef>
                <a:spcPts val="73"/>
              </a:spcBef>
            </a:pPr>
            <a:r>
              <a:rPr lang="fr-FR" sz="1301" dirty="0">
                <a:solidFill>
                  <a:schemeClr val="bg1">
                    <a:lumMod val="95000"/>
                  </a:schemeClr>
                </a:solidFill>
              </a:rPr>
              <a:t>Votre animal de compagnie mérite les meilleurs soins, protections et traitements. Notre collection vous propose une grande variété d'accessoires qui vous permettront de les rendre encore plus heureux.</a:t>
            </a:r>
            <a:endParaRPr sz="1301" dirty="0">
              <a:solidFill>
                <a:schemeClr val="bg1">
                  <a:lumMod val="95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71" name="object 57">
            <a:extLst>
              <a:ext uri="{FF2B5EF4-FFF2-40B4-BE49-F238E27FC236}">
                <a16:creationId xmlns:a16="http://schemas.microsoft.com/office/drawing/2014/main" id="{58A75A4E-1343-4F55-9403-D7FF529E53FF}"/>
              </a:ext>
            </a:extLst>
          </p:cNvPr>
          <p:cNvSpPr txBox="1"/>
          <p:nvPr/>
        </p:nvSpPr>
        <p:spPr>
          <a:xfrm>
            <a:off x="260127" y="2796734"/>
            <a:ext cx="5128162" cy="629805"/>
          </a:xfrm>
          <a:prstGeom prst="rect">
            <a:avLst/>
          </a:prstGeom>
        </p:spPr>
        <p:txBody>
          <a:bodyPr vert="horz" wrap="square" lIns="0" tIns="12590" rIns="0" bIns="0" rtlCol="0">
            <a:spAutoFit/>
          </a:bodyPr>
          <a:lstStyle/>
          <a:p>
            <a:pPr marL="13248" marR="5301">
              <a:lnSpc>
                <a:spcPct val="102299"/>
              </a:lnSpc>
              <a:spcBef>
                <a:spcPts val="101"/>
              </a:spcBef>
            </a:pPr>
            <a:r>
              <a:rPr lang="fr-FR" sz="2000" b="1" spc="16" dirty="0">
                <a:solidFill>
                  <a:srgbClr val="529DA0"/>
                </a:solidFill>
                <a:cs typeface="Open Sans"/>
              </a:rPr>
              <a:t>CADEAUX POUR VOTRE ANIMAL DE COMPAGNIE !</a:t>
            </a:r>
            <a:endParaRPr sz="2000" dirty="0">
              <a:solidFill>
                <a:srgbClr val="529DA0"/>
              </a:solidFill>
              <a:cs typeface="Open Sans"/>
            </a:endParaRPr>
          </a:p>
        </p:txBody>
      </p:sp>
      <p:sp>
        <p:nvSpPr>
          <p:cNvPr id="74" name="object 53">
            <a:extLst>
              <a:ext uri="{FF2B5EF4-FFF2-40B4-BE49-F238E27FC236}">
                <a16:creationId xmlns:a16="http://schemas.microsoft.com/office/drawing/2014/main" id="{0FED74FF-385E-47BE-89B3-D8C0FE755CDB}"/>
              </a:ext>
            </a:extLst>
          </p:cNvPr>
          <p:cNvSpPr txBox="1"/>
          <p:nvPr/>
        </p:nvSpPr>
        <p:spPr>
          <a:xfrm>
            <a:off x="328680" y="6182327"/>
            <a:ext cx="1652295" cy="1003229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RUCIN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AP781753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800" dirty="0">
                <a:ea typeface="Open Sans" panose="020B0606030504020204" pitchFamily="34" charset="0"/>
                <a:cs typeface="Open Sans" panose="020B0606030504020204" pitchFamily="34" charset="0"/>
              </a:rPr>
              <a:t>Distributeur de sachets en plastique pour déchets canins avec mousqueton. Livré avec 15 sachets.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" name="object 53">
            <a:extLst>
              <a:ext uri="{FF2B5EF4-FFF2-40B4-BE49-F238E27FC236}">
                <a16:creationId xmlns:a16="http://schemas.microsoft.com/office/drawing/2014/main" id="{481256EC-E910-44D4-9944-1B2BFD8DF87A}"/>
              </a:ext>
            </a:extLst>
          </p:cNvPr>
          <p:cNvSpPr txBox="1"/>
          <p:nvPr/>
        </p:nvSpPr>
        <p:spPr>
          <a:xfrm>
            <a:off x="290254" y="11950595"/>
            <a:ext cx="5141164" cy="853958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>
              <a:lnSpc>
                <a:spcPct val="104200"/>
              </a:lnSpc>
              <a:spcBef>
                <a:spcPts val="73"/>
              </a:spcBef>
            </a:pPr>
            <a:r>
              <a:rPr lang="fr-FR" sz="1000" dirty="0"/>
              <a:t>Confirmez ici vos conditions promotionnelles </a:t>
            </a:r>
            <a:r>
              <a:rPr lang="hu-HU" sz="1000" dirty="0"/>
              <a:t>!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28" name="object 53">
            <a:extLst>
              <a:ext uri="{FF2B5EF4-FFF2-40B4-BE49-F238E27FC236}">
                <a16:creationId xmlns:a16="http://schemas.microsoft.com/office/drawing/2014/main" id="{DEB0284B-E528-4FBE-B0E1-95905A2A845D}"/>
              </a:ext>
            </a:extLst>
          </p:cNvPr>
          <p:cNvSpPr txBox="1"/>
          <p:nvPr/>
        </p:nvSpPr>
        <p:spPr>
          <a:xfrm>
            <a:off x="2054792" y="6187886"/>
            <a:ext cx="1652295" cy="858639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BELKA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AP810382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800" dirty="0">
                <a:ea typeface="Open Sans" panose="020B0606030504020204" pitchFamily="34" charset="0"/>
                <a:cs typeface="Open Sans" panose="020B0606030504020204" pitchFamily="34" charset="0"/>
              </a:rPr>
              <a:t>Porte-clés mousqueton sécurité avec lampe LED flash. Livré avec pile bouton.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30" name="object 53">
            <a:extLst>
              <a:ext uri="{FF2B5EF4-FFF2-40B4-BE49-F238E27FC236}">
                <a16:creationId xmlns:a16="http://schemas.microsoft.com/office/drawing/2014/main" id="{3B370847-4B8C-4D32-B177-DCF0F3BB545C}"/>
              </a:ext>
            </a:extLst>
          </p:cNvPr>
          <p:cNvSpPr txBox="1"/>
          <p:nvPr/>
        </p:nvSpPr>
        <p:spPr>
          <a:xfrm>
            <a:off x="3834552" y="6180682"/>
            <a:ext cx="1779764" cy="986686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BRUNO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AP718133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800" dirty="0">
                <a:ea typeface="Open Sans" panose="020B0606030504020204" pitchFamily="34" charset="0"/>
                <a:cs typeface="Open Sans" panose="020B0606030504020204" pitchFamily="34" charset="0"/>
              </a:rPr>
              <a:t>Laisse pour chien en polyester avec mousqueton en métal. Grâce à la sublimation le logo peut être imprimé sur les deux côtés. Quantité minimale: 50 pcs.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74DB3858-B985-46A2-822B-24A196F9FCC6}"/>
              </a:ext>
            </a:extLst>
          </p:cNvPr>
          <p:cNvSpPr txBox="1"/>
          <p:nvPr/>
        </p:nvSpPr>
        <p:spPr>
          <a:xfrm>
            <a:off x="328682" y="8574241"/>
            <a:ext cx="1525534" cy="730591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ROCO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AP731481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800" dirty="0">
                <a:ea typeface="Open Sans" panose="020B0606030504020204" pitchFamily="34" charset="0"/>
                <a:cs typeface="Open Sans" panose="020B0606030504020204" pitchFamily="34" charset="0"/>
              </a:rPr>
              <a:t>Collier pour chien en polyester avec foulard et fermeture en plastique.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48" name="object 53">
            <a:extLst>
              <a:ext uri="{FF2B5EF4-FFF2-40B4-BE49-F238E27FC236}">
                <a16:creationId xmlns:a16="http://schemas.microsoft.com/office/drawing/2014/main" id="{BA0929C5-EB89-4EE5-8E27-009E2F95C9AA}"/>
              </a:ext>
            </a:extLst>
          </p:cNvPr>
          <p:cNvSpPr txBox="1"/>
          <p:nvPr/>
        </p:nvSpPr>
        <p:spPr>
          <a:xfrm>
            <a:off x="2054792" y="8558941"/>
            <a:ext cx="1652293" cy="730591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MUTTLEY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AP731482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800" dirty="0">
                <a:ea typeface="Open Sans" panose="020B0606030504020204" pitchFamily="34" charset="0"/>
                <a:cs typeface="Open Sans" panose="020B0606030504020204" pitchFamily="34" charset="0"/>
              </a:rPr>
              <a:t>Collier de visibilité pour chien en polyester avec fermeture en plastique.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49" name="object 53">
            <a:extLst>
              <a:ext uri="{FF2B5EF4-FFF2-40B4-BE49-F238E27FC236}">
                <a16:creationId xmlns:a16="http://schemas.microsoft.com/office/drawing/2014/main" id="{2238C483-5FE5-43D5-BC15-C1264B0D84E8}"/>
              </a:ext>
            </a:extLst>
          </p:cNvPr>
          <p:cNvSpPr txBox="1"/>
          <p:nvPr/>
        </p:nvSpPr>
        <p:spPr>
          <a:xfrm>
            <a:off x="3834552" y="8557783"/>
            <a:ext cx="1779764" cy="730591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BIPOLS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AP781925-02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800" dirty="0">
                <a:ea typeface="Open Sans" panose="020B0606030504020204" pitchFamily="34" charset="0"/>
                <a:cs typeface="Open Sans" panose="020B0606030504020204" pitchFamily="34" charset="0"/>
              </a:rPr>
              <a:t>Collier réfléchissant réglable pour chien en polyester.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53" name="object 53">
            <a:extLst>
              <a:ext uri="{FF2B5EF4-FFF2-40B4-BE49-F238E27FC236}">
                <a16:creationId xmlns:a16="http://schemas.microsoft.com/office/drawing/2014/main" id="{02AD70C4-3728-4AEE-BB03-6691F8E64CC7}"/>
              </a:ext>
            </a:extLst>
          </p:cNvPr>
          <p:cNvSpPr txBox="1"/>
          <p:nvPr/>
        </p:nvSpPr>
        <p:spPr>
          <a:xfrm>
            <a:off x="328680" y="10918287"/>
            <a:ext cx="1601720" cy="730591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FLYBIT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AP731480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800" dirty="0">
                <a:ea typeface="Open Sans" panose="020B0606030504020204" pitchFamily="34" charset="0"/>
                <a:cs typeface="Open Sans" panose="020B0606030504020204" pitchFamily="34" charset="0"/>
              </a:rPr>
              <a:t>Frisbee pour chien en coton et polyester.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54" name="object 53">
            <a:extLst>
              <a:ext uri="{FF2B5EF4-FFF2-40B4-BE49-F238E27FC236}">
                <a16:creationId xmlns:a16="http://schemas.microsoft.com/office/drawing/2014/main" id="{98E907F8-D6D9-41CD-A121-D6B025B57EB9}"/>
              </a:ext>
            </a:extLst>
          </p:cNvPr>
          <p:cNvSpPr txBox="1"/>
          <p:nvPr/>
        </p:nvSpPr>
        <p:spPr>
          <a:xfrm>
            <a:off x="2054792" y="10916566"/>
            <a:ext cx="1652293" cy="602543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FLUX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AP731538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800" dirty="0">
                <a:ea typeface="Open Sans" panose="020B0606030504020204" pitchFamily="34" charset="0"/>
                <a:cs typeface="Open Sans" panose="020B0606030504020204" pitchFamily="34" charset="0"/>
              </a:rPr>
              <a:t>Ecuelle portable, pliable pour animaux.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55" name="object 53">
            <a:extLst>
              <a:ext uri="{FF2B5EF4-FFF2-40B4-BE49-F238E27FC236}">
                <a16:creationId xmlns:a16="http://schemas.microsoft.com/office/drawing/2014/main" id="{7D683BFC-261B-4E6E-B04C-29994DFF4DE3}"/>
              </a:ext>
            </a:extLst>
          </p:cNvPr>
          <p:cNvSpPr txBox="1"/>
          <p:nvPr/>
        </p:nvSpPr>
        <p:spPr>
          <a:xfrm>
            <a:off x="3834552" y="10912878"/>
            <a:ext cx="1596218" cy="602543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PUPPY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AP718060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fr-FR" sz="800" dirty="0">
                <a:ea typeface="Open Sans" panose="020B0606030504020204" pitchFamily="34" charset="0"/>
                <a:cs typeface="Open Sans" panose="020B0606030504020204" pitchFamily="34" charset="0"/>
              </a:rPr>
              <a:t>Gamelle pour chien en plastique.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60" name="object 2">
            <a:extLst>
              <a:ext uri="{FF2B5EF4-FFF2-40B4-BE49-F238E27FC236}">
                <a16:creationId xmlns:a16="http://schemas.microsoft.com/office/drawing/2014/main" id="{46FD1680-2A2F-4296-BAD6-BE20A90D6B58}"/>
              </a:ext>
            </a:extLst>
          </p:cNvPr>
          <p:cNvSpPr txBox="1"/>
          <p:nvPr/>
        </p:nvSpPr>
        <p:spPr>
          <a:xfrm>
            <a:off x="0" y="13013328"/>
            <a:ext cx="561431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hu-HU" sz="800" dirty="0">
                <a:cs typeface="Open Sans"/>
                <a:hlinkClick r:id="rId13"/>
              </a:rPr>
              <a:t>www.WriteYourWebsiteHere.com</a:t>
            </a:r>
            <a:r>
              <a:rPr lang="hu-HU" sz="800" dirty="0">
                <a:cs typeface="Open Sans"/>
              </a:rPr>
              <a:t> </a:t>
            </a:r>
          </a:p>
        </p:txBody>
      </p:sp>
      <p:pic>
        <p:nvPicPr>
          <p:cNvPr id="23" name="Kép 22">
            <a:extLst>
              <a:ext uri="{FF2B5EF4-FFF2-40B4-BE49-F238E27FC236}">
                <a16:creationId xmlns:a16="http://schemas.microsoft.com/office/drawing/2014/main" id="{2326E79A-D687-490F-9DE2-D5ADE2C6AB1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5" y="5837426"/>
            <a:ext cx="135558" cy="135550"/>
          </a:xfrm>
          <a:prstGeom prst="rect">
            <a:avLst/>
          </a:prstGeom>
        </p:spPr>
      </p:pic>
      <p:pic>
        <p:nvPicPr>
          <p:cNvPr id="25" name="Kép 24">
            <a:extLst>
              <a:ext uri="{FF2B5EF4-FFF2-40B4-BE49-F238E27FC236}">
                <a16:creationId xmlns:a16="http://schemas.microsoft.com/office/drawing/2014/main" id="{9EA74918-DD27-40EF-B3B6-4651C2F2D7D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5" y="5684006"/>
            <a:ext cx="135558" cy="135550"/>
          </a:xfrm>
          <a:prstGeom prst="rect">
            <a:avLst/>
          </a:prstGeom>
        </p:spPr>
      </p:pic>
      <p:pic>
        <p:nvPicPr>
          <p:cNvPr id="61" name="Kép 60">
            <a:extLst>
              <a:ext uri="{FF2B5EF4-FFF2-40B4-BE49-F238E27FC236}">
                <a16:creationId xmlns:a16="http://schemas.microsoft.com/office/drawing/2014/main" id="{CD3E7F0D-FA91-4135-A5B3-81297E7E91D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7" y="5530575"/>
            <a:ext cx="135559" cy="135567"/>
          </a:xfrm>
          <a:prstGeom prst="rect">
            <a:avLst/>
          </a:prstGeom>
        </p:spPr>
      </p:pic>
      <p:pic>
        <p:nvPicPr>
          <p:cNvPr id="63" name="Kép 62">
            <a:extLst>
              <a:ext uri="{FF2B5EF4-FFF2-40B4-BE49-F238E27FC236}">
                <a16:creationId xmlns:a16="http://schemas.microsoft.com/office/drawing/2014/main" id="{94BD2018-9835-4CC3-A5B1-E2254357F77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7" y="5377139"/>
            <a:ext cx="135559" cy="135567"/>
          </a:xfrm>
          <a:prstGeom prst="rect">
            <a:avLst/>
          </a:prstGeom>
        </p:spPr>
      </p:pic>
      <p:pic>
        <p:nvPicPr>
          <p:cNvPr id="76" name="Kép 75">
            <a:extLst>
              <a:ext uri="{FF2B5EF4-FFF2-40B4-BE49-F238E27FC236}">
                <a16:creationId xmlns:a16="http://schemas.microsoft.com/office/drawing/2014/main" id="{FAFBC96D-8BF4-4409-869D-FD82E946C66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7" y="5223704"/>
            <a:ext cx="135559" cy="135567"/>
          </a:xfrm>
          <a:prstGeom prst="rect">
            <a:avLst/>
          </a:prstGeom>
        </p:spPr>
      </p:pic>
      <p:pic>
        <p:nvPicPr>
          <p:cNvPr id="86" name="Kép 85">
            <a:extLst>
              <a:ext uri="{FF2B5EF4-FFF2-40B4-BE49-F238E27FC236}">
                <a16:creationId xmlns:a16="http://schemas.microsoft.com/office/drawing/2014/main" id="{3FE65E3C-263B-412E-A061-42AC5ED5C8F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5" y="5070273"/>
            <a:ext cx="135558" cy="135558"/>
          </a:xfrm>
          <a:prstGeom prst="rect">
            <a:avLst/>
          </a:prstGeom>
        </p:spPr>
      </p:pic>
      <p:pic>
        <p:nvPicPr>
          <p:cNvPr id="94" name="Kép 93">
            <a:extLst>
              <a:ext uri="{FF2B5EF4-FFF2-40B4-BE49-F238E27FC236}">
                <a16:creationId xmlns:a16="http://schemas.microsoft.com/office/drawing/2014/main" id="{B7AB7653-F8A6-4799-B3A9-DF9FD46243B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5" y="4916853"/>
            <a:ext cx="135558" cy="135550"/>
          </a:xfrm>
          <a:prstGeom prst="rect">
            <a:avLst/>
          </a:prstGeom>
        </p:spPr>
      </p:pic>
      <p:pic>
        <p:nvPicPr>
          <p:cNvPr id="98" name="Kép 97">
            <a:extLst>
              <a:ext uri="{FF2B5EF4-FFF2-40B4-BE49-F238E27FC236}">
                <a16:creationId xmlns:a16="http://schemas.microsoft.com/office/drawing/2014/main" id="{7FD4EA66-6F66-49C9-976D-97990A4FA8F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78" y="5834045"/>
            <a:ext cx="135559" cy="135567"/>
          </a:xfrm>
          <a:prstGeom prst="rect">
            <a:avLst/>
          </a:prstGeom>
        </p:spPr>
      </p:pic>
      <p:pic>
        <p:nvPicPr>
          <p:cNvPr id="100" name="Kép 99">
            <a:extLst>
              <a:ext uri="{FF2B5EF4-FFF2-40B4-BE49-F238E27FC236}">
                <a16:creationId xmlns:a16="http://schemas.microsoft.com/office/drawing/2014/main" id="{0B281CCB-87B2-4481-BC51-BFB569EBFDF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74" y="5680615"/>
            <a:ext cx="135558" cy="135558"/>
          </a:xfrm>
          <a:prstGeom prst="rect">
            <a:avLst/>
          </a:prstGeom>
        </p:spPr>
      </p:pic>
      <p:pic>
        <p:nvPicPr>
          <p:cNvPr id="101" name="Kép 100">
            <a:extLst>
              <a:ext uri="{FF2B5EF4-FFF2-40B4-BE49-F238E27FC236}">
                <a16:creationId xmlns:a16="http://schemas.microsoft.com/office/drawing/2014/main" id="{FED36F14-F0F9-45EB-8A01-BF6822062CE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74" y="5527194"/>
            <a:ext cx="135558" cy="135550"/>
          </a:xfrm>
          <a:prstGeom prst="rect">
            <a:avLst/>
          </a:prstGeom>
        </p:spPr>
      </p:pic>
      <p:pic>
        <p:nvPicPr>
          <p:cNvPr id="102" name="Kép 101">
            <a:extLst>
              <a:ext uri="{FF2B5EF4-FFF2-40B4-BE49-F238E27FC236}">
                <a16:creationId xmlns:a16="http://schemas.microsoft.com/office/drawing/2014/main" id="{E9C6A8D4-239D-4F28-9766-93AAF5C1E4B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60" y="8203925"/>
            <a:ext cx="135559" cy="135567"/>
          </a:xfrm>
          <a:prstGeom prst="rect">
            <a:avLst/>
          </a:prstGeom>
        </p:spPr>
      </p:pic>
      <p:pic>
        <p:nvPicPr>
          <p:cNvPr id="103" name="Kép 102">
            <a:extLst>
              <a:ext uri="{FF2B5EF4-FFF2-40B4-BE49-F238E27FC236}">
                <a16:creationId xmlns:a16="http://schemas.microsoft.com/office/drawing/2014/main" id="{24D6E55A-AECF-4DD7-9773-D8922504615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60" y="8050489"/>
            <a:ext cx="135559" cy="135567"/>
          </a:xfrm>
          <a:prstGeom prst="rect">
            <a:avLst/>
          </a:prstGeom>
        </p:spPr>
      </p:pic>
      <p:pic>
        <p:nvPicPr>
          <p:cNvPr id="104" name="Kép 103">
            <a:extLst>
              <a:ext uri="{FF2B5EF4-FFF2-40B4-BE49-F238E27FC236}">
                <a16:creationId xmlns:a16="http://schemas.microsoft.com/office/drawing/2014/main" id="{06B5CE95-E67D-409C-B745-BD39A52BDB4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58" y="7896760"/>
            <a:ext cx="135558" cy="135550"/>
          </a:xfrm>
          <a:prstGeom prst="rect">
            <a:avLst/>
          </a:prstGeom>
        </p:spPr>
      </p:pic>
      <p:pic>
        <p:nvPicPr>
          <p:cNvPr id="109" name="Kép 108">
            <a:extLst>
              <a:ext uri="{FF2B5EF4-FFF2-40B4-BE49-F238E27FC236}">
                <a16:creationId xmlns:a16="http://schemas.microsoft.com/office/drawing/2014/main" id="{1903DF12-E250-485B-8EB6-85ED5C2430D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74" y="8203937"/>
            <a:ext cx="135558" cy="135550"/>
          </a:xfrm>
          <a:prstGeom prst="rect">
            <a:avLst/>
          </a:prstGeom>
        </p:spPr>
      </p:pic>
      <p:pic>
        <p:nvPicPr>
          <p:cNvPr id="111" name="Kép 110">
            <a:extLst>
              <a:ext uri="{FF2B5EF4-FFF2-40B4-BE49-F238E27FC236}">
                <a16:creationId xmlns:a16="http://schemas.microsoft.com/office/drawing/2014/main" id="{A46C0814-646C-4BD5-A57C-C270F278A48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78" y="8044537"/>
            <a:ext cx="135559" cy="135567"/>
          </a:xfrm>
          <a:prstGeom prst="rect">
            <a:avLst/>
          </a:prstGeom>
        </p:spPr>
      </p:pic>
      <p:pic>
        <p:nvPicPr>
          <p:cNvPr id="112" name="Kép 111">
            <a:extLst>
              <a:ext uri="{FF2B5EF4-FFF2-40B4-BE49-F238E27FC236}">
                <a16:creationId xmlns:a16="http://schemas.microsoft.com/office/drawing/2014/main" id="{B1DA2178-084F-4AD2-BF12-262E3B6521E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78" y="7891101"/>
            <a:ext cx="135559" cy="135567"/>
          </a:xfrm>
          <a:prstGeom prst="rect">
            <a:avLst/>
          </a:prstGeom>
        </p:spPr>
      </p:pic>
      <p:pic>
        <p:nvPicPr>
          <p:cNvPr id="113" name="Kép 112">
            <a:extLst>
              <a:ext uri="{FF2B5EF4-FFF2-40B4-BE49-F238E27FC236}">
                <a16:creationId xmlns:a16="http://schemas.microsoft.com/office/drawing/2014/main" id="{80878E70-0586-4B5B-9592-85075ADC1B0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7" y="10591525"/>
            <a:ext cx="135559" cy="135567"/>
          </a:xfrm>
          <a:prstGeom prst="rect">
            <a:avLst/>
          </a:prstGeom>
        </p:spPr>
      </p:pic>
      <p:pic>
        <p:nvPicPr>
          <p:cNvPr id="114" name="Kép 113">
            <a:extLst>
              <a:ext uri="{FF2B5EF4-FFF2-40B4-BE49-F238E27FC236}">
                <a16:creationId xmlns:a16="http://schemas.microsoft.com/office/drawing/2014/main" id="{ADDB6BD2-4FA8-4740-99E3-5E5142207D8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7" y="10438089"/>
            <a:ext cx="135559" cy="135567"/>
          </a:xfrm>
          <a:prstGeom prst="rect">
            <a:avLst/>
          </a:prstGeom>
        </p:spPr>
      </p:pic>
      <p:pic>
        <p:nvPicPr>
          <p:cNvPr id="115" name="Kép 114">
            <a:extLst>
              <a:ext uri="{FF2B5EF4-FFF2-40B4-BE49-F238E27FC236}">
                <a16:creationId xmlns:a16="http://schemas.microsoft.com/office/drawing/2014/main" id="{B9BA978A-4F99-4BB5-AD2C-AC23B73BF4F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825" y="10284360"/>
            <a:ext cx="135558" cy="135550"/>
          </a:xfrm>
          <a:prstGeom prst="rect">
            <a:avLst/>
          </a:prstGeom>
        </p:spPr>
      </p:pic>
      <p:pic>
        <p:nvPicPr>
          <p:cNvPr id="116" name="Kép 115">
            <a:extLst>
              <a:ext uri="{FF2B5EF4-FFF2-40B4-BE49-F238E27FC236}">
                <a16:creationId xmlns:a16="http://schemas.microsoft.com/office/drawing/2014/main" id="{CF87A226-2842-4802-B93B-2FCC523559B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837" y="10591525"/>
            <a:ext cx="135559" cy="135567"/>
          </a:xfrm>
          <a:prstGeom prst="rect">
            <a:avLst/>
          </a:prstGeom>
        </p:spPr>
      </p:pic>
      <p:pic>
        <p:nvPicPr>
          <p:cNvPr id="117" name="Kép 116">
            <a:extLst>
              <a:ext uri="{FF2B5EF4-FFF2-40B4-BE49-F238E27FC236}">
                <a16:creationId xmlns:a16="http://schemas.microsoft.com/office/drawing/2014/main" id="{AACC884C-F342-49E7-898E-6E1D738CDC3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837" y="10438089"/>
            <a:ext cx="135559" cy="135567"/>
          </a:xfrm>
          <a:prstGeom prst="rect">
            <a:avLst/>
          </a:prstGeom>
        </p:spPr>
      </p:pic>
      <p:pic>
        <p:nvPicPr>
          <p:cNvPr id="119" name="Kép 118">
            <a:extLst>
              <a:ext uri="{FF2B5EF4-FFF2-40B4-BE49-F238E27FC236}">
                <a16:creationId xmlns:a16="http://schemas.microsoft.com/office/drawing/2014/main" id="{C2E8DFED-C304-40F5-A599-9B3C9B19A8A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81" y="10591525"/>
            <a:ext cx="135559" cy="135567"/>
          </a:xfrm>
          <a:prstGeom prst="rect">
            <a:avLst/>
          </a:prstGeom>
        </p:spPr>
      </p:pic>
      <p:pic>
        <p:nvPicPr>
          <p:cNvPr id="120" name="Kép 119">
            <a:extLst>
              <a:ext uri="{FF2B5EF4-FFF2-40B4-BE49-F238E27FC236}">
                <a16:creationId xmlns:a16="http://schemas.microsoft.com/office/drawing/2014/main" id="{4016E992-34A3-4535-98D5-B649AB8184B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81" y="10438089"/>
            <a:ext cx="135559" cy="135567"/>
          </a:xfrm>
          <a:prstGeom prst="rect">
            <a:avLst/>
          </a:prstGeom>
        </p:spPr>
      </p:pic>
      <p:pic>
        <p:nvPicPr>
          <p:cNvPr id="121" name="Kép 120">
            <a:extLst>
              <a:ext uri="{FF2B5EF4-FFF2-40B4-BE49-F238E27FC236}">
                <a16:creationId xmlns:a16="http://schemas.microsoft.com/office/drawing/2014/main" id="{E96E8FE7-9517-4CE6-A3FE-FB7A3CCC63D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379" y="10284352"/>
            <a:ext cx="135558" cy="135558"/>
          </a:xfrm>
          <a:prstGeom prst="rect">
            <a:avLst/>
          </a:prstGeom>
        </p:spPr>
      </p:pic>
      <p:pic>
        <p:nvPicPr>
          <p:cNvPr id="123" name="Kép 122" descr="A képen kutya, fű, barna, frizbi látható&#10;&#10;Automatikusan generált leírás">
            <a:extLst>
              <a:ext uri="{FF2B5EF4-FFF2-40B4-BE49-F238E27FC236}">
                <a16:creationId xmlns:a16="http://schemas.microsoft.com/office/drawing/2014/main" id="{907E9BA3-9F7F-43E6-86B9-9BE1565BE4D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746" y="3429520"/>
            <a:ext cx="1272573" cy="127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</TotalTime>
  <Words>204</Words>
  <Application>Microsoft Office PowerPoint</Application>
  <PresentationFormat>Egyéni</PresentationFormat>
  <Paragraphs>36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Sabián Fanni</cp:lastModifiedBy>
  <cp:revision>23</cp:revision>
  <dcterms:created xsi:type="dcterms:W3CDTF">2020-04-21T06:52:21Z</dcterms:created>
  <dcterms:modified xsi:type="dcterms:W3CDTF">2020-05-27T08:06:36Z</dcterms:modified>
  <cp:category/>
</cp:coreProperties>
</file>