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1496" y="-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869344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Il vostro animale domestico merita le migliori cure, protezione e trattamenti. La nostra collezione vi offre una grande varietà di accessori per animali domestici che vi permettono di rendere il vostro cane ancora più felice.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23179" y="2987278"/>
            <a:ext cx="4719568" cy="31587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it-IT" sz="2000" b="1" spc="16" dirty="0">
                <a:solidFill>
                  <a:srgbClr val="529DA0"/>
                </a:solidFill>
                <a:cs typeface="Open Sans"/>
              </a:rPr>
              <a:t>REGALI PER IL TUO ANIMALE DOMESTICO!</a:t>
            </a:r>
            <a:endParaRPr sz="20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0" y="6200660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Distributore di sacchetti per rifiuti cane in plastica a forma di osso con moschettone e 15 sacchetti.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192972"/>
            <a:ext cx="1652295" cy="9866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Luce di sicurezza per animali domestici a forma di osso con luce lampeggiante LED. Consegnato con batterie a bottone.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9044"/>
            <a:ext cx="1779764" cy="9866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Guinzaglio in poliestere con moschettone in metallo. Con stampa a sublimazione su 2 lati. Ordine minimo 50pz. Fatta su richiesta.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91708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Collare per cani in poliestere con sciarpa e fibbia in plastica.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Collare per cani in poliestere con fibbia in plastica e banda alta visibilità.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0994"/>
            <a:ext cx="1779764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Collare regolabile per cani con sciarpa riflettente e fibbia in plastica. In poliestere.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3179" y="10899965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Frisbee per cani in cotone e poliestere.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04125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Ciotola per cani portatile e pieghevole.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893721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Ciottola per cani in plastica.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229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22</cp:revision>
  <dcterms:created xsi:type="dcterms:W3CDTF">2020-04-21T06:52:21Z</dcterms:created>
  <dcterms:modified xsi:type="dcterms:W3CDTF">2020-05-27T08:23:41Z</dcterms:modified>
  <cp:category/>
</cp:coreProperties>
</file>