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Lst>
  <p:sldSz cx="5759450"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CE2"/>
    <a:srgbClr val="7E93EE"/>
    <a:srgbClr val="8FAADC"/>
    <a:srgbClr val="80A4EC"/>
    <a:srgbClr val="ECC100"/>
    <a:srgbClr val="B3D273"/>
    <a:srgbClr val="99B700"/>
    <a:srgbClr val="7A9200"/>
    <a:srgbClr val="E6A900"/>
    <a:srgbClr val="EDC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2" autoAdjust="0"/>
    <p:restoredTop sz="94660"/>
  </p:normalViewPr>
  <p:slideViewPr>
    <p:cSldViewPr snapToGrid="0">
      <p:cViewPr>
        <p:scale>
          <a:sx n="75" d="100"/>
          <a:sy n="75" d="100"/>
        </p:scale>
        <p:origin x="19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767462"/>
            <a:ext cx="4895533" cy="3759917"/>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5672376"/>
            <a:ext cx="4319588" cy="2607442"/>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2021. 05. 06.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52180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2021. 05. 06.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34851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574987"/>
            <a:ext cx="1241881" cy="915230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574987"/>
            <a:ext cx="3653651" cy="91523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2021. 05. 06.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8564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2021. 05. 06.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44325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2692444"/>
            <a:ext cx="4967526" cy="4492401"/>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7227345"/>
            <a:ext cx="4967526" cy="2362447"/>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75E4B7E-9976-4531-AE92-1F7086DE0894}" type="datetimeFigureOut">
              <a:rPr lang="hu-HU" smtClean="0"/>
              <a:t>2021. 05. 06.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51811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2874937"/>
            <a:ext cx="2447766" cy="68523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2874937"/>
            <a:ext cx="2447766" cy="68523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5E4B7E-9976-4531-AE92-1F7086DE0894}" type="datetimeFigureOut">
              <a:rPr lang="hu-HU" smtClean="0"/>
              <a:t>2021. 05. 06.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28422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574990"/>
            <a:ext cx="4967526" cy="2087455"/>
          </a:xfrm>
        </p:spPr>
        <p:txBody>
          <a:bodyPr/>
          <a:lstStyle/>
          <a:p>
            <a:r>
              <a:rPr lang="hu-HU"/>
              <a:t>Mintacím szerkesztése</a:t>
            </a:r>
            <a:endParaRPr lang="en-US" dirty="0"/>
          </a:p>
        </p:txBody>
      </p:sp>
      <p:sp>
        <p:nvSpPr>
          <p:cNvPr id="3" name="Text Placeholder 2"/>
          <p:cNvSpPr>
            <a:spLocks noGrp="1"/>
          </p:cNvSpPr>
          <p:nvPr>
            <p:ph type="body" idx="1"/>
          </p:nvPr>
        </p:nvSpPr>
        <p:spPr>
          <a:xfrm>
            <a:off x="396713" y="2647443"/>
            <a:ext cx="2436517" cy="1297471"/>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3944914"/>
            <a:ext cx="2436517" cy="58023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2647443"/>
            <a:ext cx="2448516" cy="1297471"/>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3944914"/>
            <a:ext cx="2448516" cy="58023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75E4B7E-9976-4531-AE92-1F7086DE0894}" type="datetimeFigureOut">
              <a:rPr lang="hu-HU" smtClean="0"/>
              <a:t>2021. 05. 06.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55766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75E4B7E-9976-4531-AE92-1F7086DE0894}" type="datetimeFigureOut">
              <a:rPr lang="hu-HU" smtClean="0"/>
              <a:t>2021. 05. 06.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65334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4B7E-9976-4531-AE92-1F7086DE0894}" type="datetimeFigureOut">
              <a:rPr lang="hu-HU" smtClean="0"/>
              <a:t>2021. 05. 06.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988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719984"/>
            <a:ext cx="1857573" cy="2519945"/>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1554968"/>
            <a:ext cx="2915722" cy="7674832"/>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3239929"/>
            <a:ext cx="1857573" cy="6002369"/>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2021. 05. 06.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82091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719984"/>
            <a:ext cx="1857573" cy="2519945"/>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1554968"/>
            <a:ext cx="2915722" cy="7674832"/>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3239929"/>
            <a:ext cx="1857573" cy="6002369"/>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2021. 05. 06.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48620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574990"/>
            <a:ext cx="4967526" cy="2087455"/>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2874937"/>
            <a:ext cx="4967526" cy="685235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10009783"/>
            <a:ext cx="1295876" cy="574987"/>
          </a:xfrm>
          <a:prstGeom prst="rect">
            <a:avLst/>
          </a:prstGeom>
        </p:spPr>
        <p:txBody>
          <a:bodyPr vert="horz" lIns="91440" tIns="45720" rIns="91440" bIns="45720" rtlCol="0" anchor="ctr"/>
          <a:lstStyle>
            <a:lvl1pPr algn="l">
              <a:defRPr sz="756">
                <a:solidFill>
                  <a:schemeClr val="tx1">
                    <a:tint val="75000"/>
                  </a:schemeClr>
                </a:solidFill>
              </a:defRPr>
            </a:lvl1pPr>
          </a:lstStyle>
          <a:p>
            <a:fld id="{F75E4B7E-9976-4531-AE92-1F7086DE0894}" type="datetimeFigureOut">
              <a:rPr lang="hu-HU" smtClean="0"/>
              <a:t>2021. 05. 06.</a:t>
            </a:fld>
            <a:endParaRPr lang="hu-HU"/>
          </a:p>
        </p:txBody>
      </p:sp>
      <p:sp>
        <p:nvSpPr>
          <p:cNvPr id="5" name="Footer Placeholder 4"/>
          <p:cNvSpPr>
            <a:spLocks noGrp="1"/>
          </p:cNvSpPr>
          <p:nvPr>
            <p:ph type="ftr" sz="quarter" idx="3"/>
          </p:nvPr>
        </p:nvSpPr>
        <p:spPr>
          <a:xfrm>
            <a:off x="1907818" y="10009783"/>
            <a:ext cx="1943814" cy="574987"/>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10009783"/>
            <a:ext cx="1295876" cy="574987"/>
          </a:xfrm>
          <a:prstGeom prst="rect">
            <a:avLst/>
          </a:prstGeom>
        </p:spPr>
        <p:txBody>
          <a:bodyPr vert="horz" lIns="91440" tIns="45720" rIns="91440" bIns="45720" rtlCol="0" anchor="ctr"/>
          <a:lstStyle>
            <a:lvl1pPr algn="r">
              <a:defRPr sz="756">
                <a:solidFill>
                  <a:schemeClr val="tx1">
                    <a:tint val="75000"/>
                  </a:schemeClr>
                </a:solidFill>
              </a:defRPr>
            </a:lvl1pPr>
          </a:lstStyle>
          <a:p>
            <a:fld id="{C6D0DFD3-CCC3-4E8A-92F3-DE64AAB6B19E}" type="slidenum">
              <a:rPr lang="hu-HU" smtClean="0"/>
              <a:t>‹#›</a:t>
            </a:fld>
            <a:endParaRPr lang="hu-HU"/>
          </a:p>
        </p:txBody>
      </p:sp>
    </p:spTree>
    <p:extLst>
      <p:ext uri="{BB962C8B-B14F-4D97-AF65-F5344CB8AC3E}">
        <p14:creationId xmlns:p14="http://schemas.microsoft.com/office/powerpoint/2010/main" val="38624661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wmf"/><Relationship Id="rId18" Type="http://schemas.openxmlformats.org/officeDocument/2006/relationships/image" Target="../media/image16.jpg"/><Relationship Id="rId3" Type="http://schemas.openxmlformats.org/officeDocument/2006/relationships/hyperlink" Target="http://www.writeyourwebsitehere.com/" TargetMode="External"/><Relationship Id="rId7" Type="http://schemas.openxmlformats.org/officeDocument/2006/relationships/image" Target="../media/image5.jpg"/><Relationship Id="rId12" Type="http://schemas.openxmlformats.org/officeDocument/2006/relationships/image" Target="../media/image10.wmf"/><Relationship Id="rId17" Type="http://schemas.openxmlformats.org/officeDocument/2006/relationships/image" Target="../media/image15.wmf"/><Relationship Id="rId2" Type="http://schemas.openxmlformats.org/officeDocument/2006/relationships/image" Target="../media/image1.wmf"/><Relationship Id="rId16" Type="http://schemas.openxmlformats.org/officeDocument/2006/relationships/image" Target="../media/image14.wmf"/><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image" Target="../media/image9.jpg"/><Relationship Id="rId5" Type="http://schemas.openxmlformats.org/officeDocument/2006/relationships/image" Target="../media/image3.wmf"/><Relationship Id="rId15" Type="http://schemas.openxmlformats.org/officeDocument/2006/relationships/image" Target="../media/image13.wmf"/><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églalap 82">
            <a:extLst>
              <a:ext uri="{FF2B5EF4-FFF2-40B4-BE49-F238E27FC236}">
                <a16:creationId xmlns:a16="http://schemas.microsoft.com/office/drawing/2014/main" id="{66D0A33A-D071-41F6-AF52-8B0EEF4AEAB1}"/>
              </a:ext>
            </a:extLst>
          </p:cNvPr>
          <p:cNvSpPr/>
          <p:nvPr/>
        </p:nvSpPr>
        <p:spPr>
          <a:xfrm>
            <a:off x="146873" y="3284233"/>
            <a:ext cx="5481789" cy="596051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32" name="Téglalap 31">
            <a:extLst>
              <a:ext uri="{FF2B5EF4-FFF2-40B4-BE49-F238E27FC236}">
                <a16:creationId xmlns:a16="http://schemas.microsoft.com/office/drawing/2014/main" id="{67977A9C-58C1-436F-95A5-12BFF76C8B02}"/>
              </a:ext>
            </a:extLst>
          </p:cNvPr>
          <p:cNvSpPr/>
          <p:nvPr/>
        </p:nvSpPr>
        <p:spPr>
          <a:xfrm>
            <a:off x="132522" y="9280880"/>
            <a:ext cx="5481794" cy="1124729"/>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5" name="Téglalap 64">
            <a:extLst>
              <a:ext uri="{FF2B5EF4-FFF2-40B4-BE49-F238E27FC236}">
                <a16:creationId xmlns:a16="http://schemas.microsoft.com/office/drawing/2014/main" id="{55ACCA2E-AFAC-42C1-9769-E5CD8EDF3A98}"/>
              </a:ext>
            </a:extLst>
          </p:cNvPr>
          <p:cNvSpPr/>
          <p:nvPr/>
        </p:nvSpPr>
        <p:spPr>
          <a:xfrm>
            <a:off x="132522" y="163739"/>
            <a:ext cx="5481794" cy="54159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pic>
        <p:nvPicPr>
          <p:cNvPr id="66" name="Kép 65">
            <a:extLst>
              <a:ext uri="{FF2B5EF4-FFF2-40B4-BE49-F238E27FC236}">
                <a16:creationId xmlns:a16="http://schemas.microsoft.com/office/drawing/2014/main" id="{D220F28A-5B46-4453-8DA4-075D49682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16" y="313958"/>
            <a:ext cx="1741336" cy="254170"/>
          </a:xfrm>
          <a:prstGeom prst="rect">
            <a:avLst/>
          </a:prstGeom>
        </p:spPr>
      </p:pic>
      <p:sp>
        <p:nvSpPr>
          <p:cNvPr id="67" name="Téglalap 66">
            <a:extLst>
              <a:ext uri="{FF2B5EF4-FFF2-40B4-BE49-F238E27FC236}">
                <a16:creationId xmlns:a16="http://schemas.microsoft.com/office/drawing/2014/main" id="{5DC789BE-BFA4-4C89-8655-F0EF22B5F513}"/>
              </a:ext>
            </a:extLst>
          </p:cNvPr>
          <p:cNvSpPr/>
          <p:nvPr/>
        </p:nvSpPr>
        <p:spPr>
          <a:xfrm>
            <a:off x="132526" y="2802246"/>
            <a:ext cx="5494401" cy="974561"/>
          </a:xfrm>
          <a:prstGeom prst="rect">
            <a:avLst/>
          </a:prstGeom>
          <a:solidFill>
            <a:schemeClr val="accent1">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8" name="object 4">
            <a:extLst>
              <a:ext uri="{FF2B5EF4-FFF2-40B4-BE49-F238E27FC236}">
                <a16:creationId xmlns:a16="http://schemas.microsoft.com/office/drawing/2014/main" id="{357B6F44-22F9-48EE-898C-685DE2B52FBD}"/>
              </a:ext>
            </a:extLst>
          </p:cNvPr>
          <p:cNvSpPr txBox="1"/>
          <p:nvPr/>
        </p:nvSpPr>
        <p:spPr>
          <a:xfrm>
            <a:off x="2533471" y="358693"/>
            <a:ext cx="2897953" cy="136493"/>
          </a:xfrm>
          <a:prstGeom prst="rect">
            <a:avLst/>
          </a:prstGeom>
        </p:spPr>
        <p:txBody>
          <a:bodyPr vert="horz" wrap="square" lIns="0" tIns="13253" rIns="0" bIns="0" rtlCol="0">
            <a:spAutoFit/>
          </a:bodyPr>
          <a:lstStyle/>
          <a:p>
            <a:pPr marL="13248" algn="r">
              <a:spcBef>
                <a:spcPts val="104"/>
              </a:spcBef>
            </a:pPr>
            <a:r>
              <a:rPr lang="en-US" sz="800" spc="-5" dirty="0">
                <a:solidFill>
                  <a:srgbClr val="65656A"/>
                </a:solidFill>
                <a:cs typeface="OpenSans-Light"/>
              </a:rPr>
              <a:t>Place your contact details here!</a:t>
            </a:r>
          </a:p>
        </p:txBody>
      </p:sp>
      <p:sp>
        <p:nvSpPr>
          <p:cNvPr id="69" name="object 53">
            <a:extLst>
              <a:ext uri="{FF2B5EF4-FFF2-40B4-BE49-F238E27FC236}">
                <a16:creationId xmlns:a16="http://schemas.microsoft.com/office/drawing/2014/main" id="{B4EEFFD1-B2EB-4BFD-9F4C-CE2B6B6D8A26}"/>
              </a:ext>
            </a:extLst>
          </p:cNvPr>
          <p:cNvSpPr txBox="1"/>
          <p:nvPr/>
        </p:nvSpPr>
        <p:spPr>
          <a:xfrm>
            <a:off x="325232" y="2993475"/>
            <a:ext cx="5109330" cy="577280"/>
          </a:xfrm>
          <a:prstGeom prst="rect">
            <a:avLst/>
          </a:prstGeom>
        </p:spPr>
        <p:txBody>
          <a:bodyPr vert="horz" wrap="square" lIns="0" tIns="9277" rIns="0" bIns="0" rtlCol="0">
            <a:spAutoFit/>
          </a:bodyPr>
          <a:lstStyle/>
          <a:p>
            <a:pPr marL="13248" marR="5301" algn="just">
              <a:lnSpc>
                <a:spcPct val="104200"/>
              </a:lnSpc>
              <a:spcBef>
                <a:spcPts val="73"/>
              </a:spcBef>
            </a:pPr>
            <a:r>
              <a:rPr lang="en-US" sz="1200" dirty="0">
                <a:latin typeface="Open Sans"/>
                <a:cs typeface="Open Sans"/>
              </a:rPr>
              <a:t>Have you ever participated in an unforgettable sport event that made you feel thrilled? Either being on the sports fields or cheering on the stands our collection helps you to live that moment!</a:t>
            </a:r>
            <a:endParaRPr sz="1200" dirty="0">
              <a:latin typeface="Open Sans"/>
              <a:cs typeface="Open Sans"/>
            </a:endParaRPr>
          </a:p>
        </p:txBody>
      </p:sp>
      <p:sp>
        <p:nvSpPr>
          <p:cNvPr id="92" name="object 53">
            <a:extLst>
              <a:ext uri="{FF2B5EF4-FFF2-40B4-BE49-F238E27FC236}">
                <a16:creationId xmlns:a16="http://schemas.microsoft.com/office/drawing/2014/main" id="{481256EC-E910-44D4-9944-1B2BFD8DF87A}"/>
              </a:ext>
            </a:extLst>
          </p:cNvPr>
          <p:cNvSpPr txBox="1"/>
          <p:nvPr/>
        </p:nvSpPr>
        <p:spPr>
          <a:xfrm>
            <a:off x="290254" y="9415146"/>
            <a:ext cx="5141164" cy="853958"/>
          </a:xfrm>
          <a:prstGeom prst="rect">
            <a:avLst/>
          </a:prstGeom>
        </p:spPr>
        <p:txBody>
          <a:bodyPr vert="horz" wrap="square" lIns="0" tIns="9277" rIns="0" bIns="0" rtlCol="0">
            <a:spAutoFit/>
          </a:bodyPr>
          <a:lstStyle/>
          <a:p>
            <a:pPr marL="13247" marR="5301">
              <a:lnSpc>
                <a:spcPct val="104200"/>
              </a:lnSpc>
              <a:spcBef>
                <a:spcPts val="73"/>
              </a:spcBef>
            </a:pPr>
            <a:r>
              <a:rPr lang="en-US" sz="1000" dirty="0"/>
              <a:t>Place your promotional conditions here</a:t>
            </a:r>
            <a:r>
              <a:rPr lang="hu-HU" sz="1000" dirty="0"/>
              <a:t>!</a:t>
            </a:r>
          </a:p>
          <a:p>
            <a:pPr marL="184695" marR="5301" indent="-171446">
              <a:lnSpc>
                <a:spcPct val="104200"/>
              </a:lnSpc>
              <a:spcBef>
                <a:spcPts val="73"/>
              </a:spcBef>
              <a:buFont typeface="Arial" panose="020B0604020202020204" pitchFamily="34" charset="0"/>
              <a:buChar char="•"/>
            </a:pPr>
            <a:r>
              <a:rPr lang="hu-HU" sz="1000" dirty="0">
                <a:latin typeface="Open Sans"/>
                <a:cs typeface="Open Sans"/>
              </a:rPr>
              <a:t>.......</a:t>
            </a:r>
          </a:p>
          <a:p>
            <a:pPr marL="184695" marR="5301" indent="-171446">
              <a:lnSpc>
                <a:spcPct val="104200"/>
              </a:lnSpc>
              <a:spcBef>
                <a:spcPts val="73"/>
              </a:spcBef>
              <a:buFont typeface="Arial" panose="020B0604020202020204" pitchFamily="34" charset="0"/>
              <a:buChar char="•"/>
            </a:pPr>
            <a:r>
              <a:rPr lang="hu-HU" sz="1000" dirty="0">
                <a:latin typeface="Open Sans"/>
                <a:cs typeface="Open Sans"/>
              </a:rPr>
              <a:t>.......</a:t>
            </a:r>
          </a:p>
          <a:p>
            <a:pPr marL="184695" marR="5301" indent="-171446">
              <a:lnSpc>
                <a:spcPct val="104200"/>
              </a:lnSpc>
              <a:spcBef>
                <a:spcPts val="73"/>
              </a:spcBef>
              <a:buFont typeface="Arial" panose="020B0604020202020204" pitchFamily="34" charset="0"/>
              <a:buChar char="•"/>
            </a:pPr>
            <a:r>
              <a:rPr lang="hu-HU" sz="1000" dirty="0">
                <a:latin typeface="Open Sans"/>
                <a:cs typeface="Open Sans"/>
              </a:rPr>
              <a:t>.......</a:t>
            </a:r>
          </a:p>
          <a:p>
            <a:pPr marL="184695" marR="5301" indent="-171446">
              <a:lnSpc>
                <a:spcPct val="104200"/>
              </a:lnSpc>
              <a:spcBef>
                <a:spcPts val="73"/>
              </a:spcBef>
              <a:buFont typeface="Arial" panose="020B0604020202020204" pitchFamily="34" charset="0"/>
              <a:buChar char="•"/>
            </a:pPr>
            <a:r>
              <a:rPr lang="hu-HU" sz="1000" dirty="0">
                <a:latin typeface="Open Sans"/>
                <a:cs typeface="Open Sans"/>
              </a:rPr>
              <a:t>.......</a:t>
            </a:r>
          </a:p>
        </p:txBody>
      </p:sp>
      <p:sp>
        <p:nvSpPr>
          <p:cNvPr id="30" name="object 53">
            <a:extLst>
              <a:ext uri="{FF2B5EF4-FFF2-40B4-BE49-F238E27FC236}">
                <a16:creationId xmlns:a16="http://schemas.microsoft.com/office/drawing/2014/main" id="{3B370847-4B8C-4D32-B177-DCF0F3BB545C}"/>
              </a:ext>
            </a:extLst>
          </p:cNvPr>
          <p:cNvSpPr txBox="1"/>
          <p:nvPr/>
        </p:nvSpPr>
        <p:spPr>
          <a:xfrm>
            <a:off x="181040" y="5442439"/>
            <a:ext cx="1668755" cy="747134"/>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chemeClr val="accent1">
                    <a:lumMod val="60000"/>
                    <a:lumOff val="40000"/>
                  </a:schemeClr>
                </a:solidFill>
                <a:ea typeface="Open Sans" panose="020B0606030504020204" pitchFamily="34" charset="0"/>
                <a:cs typeface="Open Sans" panose="020B0606030504020204" pitchFamily="34" charset="0"/>
              </a:rPr>
              <a:t>HOGAN</a:t>
            </a:r>
            <a:r>
              <a:rPr lang="hu-HU" sz="1400" b="1" dirty="0">
                <a:solidFill>
                  <a:srgbClr val="92D050"/>
                </a:solidFill>
                <a:ea typeface="Open Sans" panose="020B0606030504020204" pitchFamily="34" charset="0"/>
                <a:cs typeface="Open Sans" panose="020B0606030504020204" pitchFamily="34" charset="0"/>
              </a:rPr>
              <a:t> </a:t>
            </a:r>
            <a:r>
              <a:rPr lang="hu-HU" sz="1400" b="0" i="0" dirty="0">
                <a:effectLst/>
              </a:rPr>
              <a:t>AP761898</a:t>
            </a:r>
            <a:endParaRPr lang="hu-HU" sz="1400" dirty="0">
              <a:ea typeface="Open Sans" panose="020B0606030504020204" pitchFamily="34" charset="0"/>
              <a:cs typeface="Open Sans" panose="020B0606030504020204" pitchFamily="34" charset="0"/>
            </a:endParaRP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Inflatable hand for fans.</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chemeClr val="accent1">
                    <a:lumMod val="60000"/>
                    <a:lumOff val="40000"/>
                  </a:schemeClr>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60" name="object 2">
            <a:extLst>
              <a:ext uri="{FF2B5EF4-FFF2-40B4-BE49-F238E27FC236}">
                <a16:creationId xmlns:a16="http://schemas.microsoft.com/office/drawing/2014/main" id="{46FD1680-2A2F-4296-BAD6-BE20A90D6B58}"/>
              </a:ext>
            </a:extLst>
          </p:cNvPr>
          <p:cNvSpPr txBox="1"/>
          <p:nvPr/>
        </p:nvSpPr>
        <p:spPr>
          <a:xfrm>
            <a:off x="0" y="10477880"/>
            <a:ext cx="5614316" cy="135935"/>
          </a:xfrm>
          <a:prstGeom prst="rect">
            <a:avLst/>
          </a:prstGeom>
        </p:spPr>
        <p:txBody>
          <a:bodyPr vert="horz" wrap="square" lIns="0" tIns="12700"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101"/>
              </a:spcBef>
            </a:pPr>
            <a:r>
              <a:rPr lang="hu-HU" sz="800" dirty="0">
                <a:cs typeface="Open Sans"/>
                <a:hlinkClick r:id="rId3"/>
              </a:rPr>
              <a:t>www.WriteYourWebsiteHere.com</a:t>
            </a:r>
            <a:r>
              <a:rPr lang="hu-HU" sz="800" dirty="0">
                <a:cs typeface="Open Sans"/>
              </a:rPr>
              <a:t> </a:t>
            </a:r>
          </a:p>
        </p:txBody>
      </p:sp>
      <p:pic>
        <p:nvPicPr>
          <p:cNvPr id="4" name="Kép 3">
            <a:extLst>
              <a:ext uri="{FF2B5EF4-FFF2-40B4-BE49-F238E27FC236}">
                <a16:creationId xmlns:a16="http://schemas.microsoft.com/office/drawing/2014/main" id="{9C51D6CB-A9D2-4ADF-9E2D-624C0A22AD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9270" y="710064"/>
            <a:ext cx="5481789" cy="2092217"/>
          </a:xfrm>
          <a:prstGeom prst="rect">
            <a:avLst/>
          </a:prstGeom>
        </p:spPr>
      </p:pic>
      <p:sp>
        <p:nvSpPr>
          <p:cNvPr id="58" name="object 53">
            <a:extLst>
              <a:ext uri="{FF2B5EF4-FFF2-40B4-BE49-F238E27FC236}">
                <a16:creationId xmlns:a16="http://schemas.microsoft.com/office/drawing/2014/main" id="{88131651-FEC9-4190-82D2-7D05656D24B4}"/>
              </a:ext>
            </a:extLst>
          </p:cNvPr>
          <p:cNvSpPr txBox="1"/>
          <p:nvPr/>
        </p:nvSpPr>
        <p:spPr>
          <a:xfrm>
            <a:off x="2007140" y="5434573"/>
            <a:ext cx="1697374" cy="862358"/>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chemeClr val="accent1">
                    <a:lumMod val="60000"/>
                    <a:lumOff val="40000"/>
                  </a:schemeClr>
                </a:solidFill>
                <a:ea typeface="Open Sans" panose="020B0606030504020204" pitchFamily="34" charset="0"/>
                <a:cs typeface="Open Sans" panose="020B0606030504020204" pitchFamily="34" charset="0"/>
              </a:rPr>
              <a:t>CLAXO</a:t>
            </a:r>
            <a:r>
              <a:rPr lang="hu-HU" sz="1400" b="1" dirty="0">
                <a:solidFill>
                  <a:srgbClr val="92D050"/>
                </a:solidFill>
                <a:ea typeface="Open Sans" panose="020B0606030504020204" pitchFamily="34" charset="0"/>
                <a:cs typeface="Open Sans" panose="020B0606030504020204" pitchFamily="34" charset="0"/>
              </a:rPr>
              <a:t> </a:t>
            </a:r>
            <a:r>
              <a:rPr lang="hu-HU" sz="1400" dirty="0">
                <a:ea typeface="Open Sans" panose="020B0606030504020204" pitchFamily="34" charset="0"/>
                <a:cs typeface="Open Sans" panose="020B0606030504020204" pitchFamily="34" charset="0"/>
              </a:rPr>
              <a:t>AP810376</a:t>
            </a:r>
            <a:br>
              <a:rPr lang="hu-HU" sz="1400" dirty="0">
                <a:ea typeface="Open Sans" panose="020B0606030504020204" pitchFamily="34" charset="0"/>
                <a:cs typeface="Open Sans" panose="020B0606030504020204" pitchFamily="34" charset="0"/>
              </a:rPr>
            </a:br>
            <a:r>
              <a:rPr lang="en-US" sz="800" dirty="0">
                <a:ea typeface="Open Sans" panose="020B0606030504020204" pitchFamily="34" charset="0"/>
                <a:cs typeface="Open Sans" panose="020B0606030504020204" pitchFamily="34" charset="0"/>
              </a:rPr>
              <a:t>Plastic whistle with matching </a:t>
            </a:r>
            <a:r>
              <a:rPr lang="en-US" sz="800" dirty="0" err="1">
                <a:ea typeface="Open Sans" panose="020B0606030504020204" pitchFamily="34" charset="0"/>
                <a:cs typeface="Open Sans" panose="020B0606030504020204" pitchFamily="34" charset="0"/>
              </a:rPr>
              <a:t>colour</a:t>
            </a:r>
            <a:r>
              <a:rPr lang="en-US" sz="800" dirty="0">
                <a:ea typeface="Open Sans" panose="020B0606030504020204" pitchFamily="34" charset="0"/>
                <a:cs typeface="Open Sans" panose="020B0606030504020204" pitchFamily="34" charset="0"/>
              </a:rPr>
              <a:t> lanyard.</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chemeClr val="accent1">
                    <a:lumMod val="60000"/>
                    <a:lumOff val="40000"/>
                  </a:schemeClr>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59" name="object 53">
            <a:extLst>
              <a:ext uri="{FF2B5EF4-FFF2-40B4-BE49-F238E27FC236}">
                <a16:creationId xmlns:a16="http://schemas.microsoft.com/office/drawing/2014/main" id="{46E5FFD8-0CCF-4D29-B022-49C15B89CEB4}"/>
              </a:ext>
            </a:extLst>
          </p:cNvPr>
          <p:cNvSpPr txBox="1"/>
          <p:nvPr/>
        </p:nvSpPr>
        <p:spPr>
          <a:xfrm>
            <a:off x="3835793" y="5438470"/>
            <a:ext cx="1697374" cy="875182"/>
          </a:xfrm>
          <a:prstGeom prst="rect">
            <a:avLst/>
          </a:prstGeom>
          <a:ln>
            <a:solidFill>
              <a:srgbClr val="8ADCE2"/>
            </a:solidFill>
          </a:ln>
        </p:spPr>
        <p:txBody>
          <a:bodyPr vert="horz" wrap="square" lIns="0" tIns="9277" rIns="0" bIns="0" rtlCol="0" anchor="ctr">
            <a:spAutoFit/>
          </a:bodyPr>
          <a:lstStyle/>
          <a:p>
            <a:pPr marL="13251" marR="5301">
              <a:lnSpc>
                <a:spcPct val="104200"/>
              </a:lnSpc>
              <a:spcBef>
                <a:spcPts val="73"/>
              </a:spcBef>
            </a:pPr>
            <a:r>
              <a:rPr lang="hu-HU" sz="1400" b="1" dirty="0">
                <a:solidFill>
                  <a:schemeClr val="accent1">
                    <a:lumMod val="60000"/>
                    <a:lumOff val="40000"/>
                  </a:schemeClr>
                </a:solidFill>
                <a:ea typeface="Open Sans" panose="020B0606030504020204" pitchFamily="34" charset="0"/>
                <a:cs typeface="Open Sans" panose="020B0606030504020204" pitchFamily="34" charset="0"/>
              </a:rPr>
              <a:t>CAMBEX</a:t>
            </a:r>
            <a:r>
              <a:rPr lang="hu-HU" sz="1400" b="1" dirty="0">
                <a:solidFill>
                  <a:srgbClr val="92D050"/>
                </a:solidFill>
                <a:ea typeface="Open Sans" panose="020B0606030504020204" pitchFamily="34" charset="0"/>
                <a:cs typeface="Open Sans" panose="020B0606030504020204" pitchFamily="34" charset="0"/>
              </a:rPr>
              <a:t> </a:t>
            </a:r>
            <a:r>
              <a:rPr lang="hu-HU" sz="1400" dirty="0">
                <a:ea typeface="Open Sans" panose="020B0606030504020204" pitchFamily="34" charset="0"/>
                <a:cs typeface="Open Sans" panose="020B0606030504020204" pitchFamily="34" charset="0"/>
              </a:rPr>
              <a:t>AP741555</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Non-woven sport vest for adults.</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br>
              <a:rPr lang="hu-HU" sz="800" dirty="0">
                <a:ea typeface="Open Sans" panose="020B0606030504020204" pitchFamily="34" charset="0"/>
                <a:cs typeface="Open Sans" panose="020B0606030504020204" pitchFamily="34" charset="0"/>
              </a:rPr>
            </a:br>
            <a:r>
              <a:rPr lang="hu-HU" sz="1400" b="1" dirty="0">
                <a:solidFill>
                  <a:schemeClr val="accent1">
                    <a:lumMod val="60000"/>
                    <a:lumOff val="40000"/>
                  </a:schemeClr>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62" name="object 53">
            <a:extLst>
              <a:ext uri="{FF2B5EF4-FFF2-40B4-BE49-F238E27FC236}">
                <a16:creationId xmlns:a16="http://schemas.microsoft.com/office/drawing/2014/main" id="{4DBF0E77-794D-4C27-B159-9B4A21FFC584}"/>
              </a:ext>
            </a:extLst>
          </p:cNvPr>
          <p:cNvSpPr txBox="1"/>
          <p:nvPr/>
        </p:nvSpPr>
        <p:spPr>
          <a:xfrm>
            <a:off x="227376" y="8036373"/>
            <a:ext cx="1779764" cy="875182"/>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chemeClr val="accent1">
                    <a:lumMod val="60000"/>
                    <a:lumOff val="40000"/>
                  </a:schemeClr>
                </a:solidFill>
                <a:ea typeface="Open Sans" panose="020B0606030504020204" pitchFamily="34" charset="0"/>
                <a:cs typeface="Open Sans" panose="020B0606030504020204" pitchFamily="34" charset="0"/>
              </a:rPr>
              <a:t>DELKO</a:t>
            </a:r>
            <a:r>
              <a:rPr lang="hu-HU" sz="1400" b="1" dirty="0">
                <a:solidFill>
                  <a:srgbClr val="92D050"/>
                </a:solidFill>
                <a:ea typeface="Open Sans" panose="020B0606030504020204" pitchFamily="34" charset="0"/>
                <a:cs typeface="Open Sans" panose="020B0606030504020204" pitchFamily="34" charset="0"/>
              </a:rPr>
              <a:t> </a:t>
            </a:r>
            <a:r>
              <a:rPr lang="hu-HU" sz="1400" dirty="0">
                <a:ea typeface="Open Sans" panose="020B0606030504020204" pitchFamily="34" charset="0"/>
                <a:cs typeface="Open Sans" panose="020B0606030504020204" pitchFamily="34" charset="0"/>
              </a:rPr>
              <a:t>AP791920</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PU leather and PVC football, size 5. Delivered deflated.</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chemeClr val="accent1">
                    <a:lumMod val="60000"/>
                    <a:lumOff val="40000"/>
                  </a:schemeClr>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64" name="object 53">
            <a:extLst>
              <a:ext uri="{FF2B5EF4-FFF2-40B4-BE49-F238E27FC236}">
                <a16:creationId xmlns:a16="http://schemas.microsoft.com/office/drawing/2014/main" id="{72C76C39-6DD4-4DA0-BED1-78D1C2FD8EEE}"/>
              </a:ext>
            </a:extLst>
          </p:cNvPr>
          <p:cNvSpPr txBox="1"/>
          <p:nvPr/>
        </p:nvSpPr>
        <p:spPr>
          <a:xfrm>
            <a:off x="2007140" y="8019501"/>
            <a:ext cx="1761257" cy="1003229"/>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chemeClr val="accent1">
                    <a:lumMod val="60000"/>
                    <a:lumOff val="40000"/>
                  </a:schemeClr>
                </a:solidFill>
                <a:ea typeface="Open Sans" panose="020B0606030504020204" pitchFamily="34" charset="0"/>
                <a:cs typeface="Open Sans" panose="020B0606030504020204" pitchFamily="34" charset="0"/>
              </a:rPr>
              <a:t>TORRES</a:t>
            </a:r>
            <a:r>
              <a:rPr lang="hu-HU" sz="1400" b="1" dirty="0">
                <a:solidFill>
                  <a:srgbClr val="92D050"/>
                </a:solidFill>
                <a:ea typeface="Open Sans" panose="020B0606030504020204" pitchFamily="34" charset="0"/>
                <a:cs typeface="Open Sans" panose="020B0606030504020204" pitchFamily="34" charset="0"/>
              </a:rPr>
              <a:t> </a:t>
            </a:r>
            <a:r>
              <a:rPr lang="hu-HU" sz="1400" dirty="0">
                <a:ea typeface="Open Sans" panose="020B0606030504020204" pitchFamily="34" charset="0"/>
                <a:cs typeface="Open Sans" panose="020B0606030504020204" pitchFamily="34" charset="0"/>
              </a:rPr>
              <a:t>AP761201</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Inflatable cheering sticks, disposable, 2pcs. Delivered deflated, mouthpiece for inflating is included, made of LDPE. </a:t>
            </a:r>
            <a:r>
              <a:rPr lang="hu-HU" sz="1400" b="1" dirty="0">
                <a:solidFill>
                  <a:schemeClr val="accent1">
                    <a:lumMod val="60000"/>
                    <a:lumOff val="40000"/>
                  </a:schemeClr>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70" name="object 53">
            <a:extLst>
              <a:ext uri="{FF2B5EF4-FFF2-40B4-BE49-F238E27FC236}">
                <a16:creationId xmlns:a16="http://schemas.microsoft.com/office/drawing/2014/main" id="{8CD8CAEB-71A1-46AF-A7C4-558C0CFE6E68}"/>
              </a:ext>
            </a:extLst>
          </p:cNvPr>
          <p:cNvSpPr txBox="1"/>
          <p:nvPr/>
        </p:nvSpPr>
        <p:spPr>
          <a:xfrm>
            <a:off x="3867625" y="8047002"/>
            <a:ext cx="1779764" cy="888006"/>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chemeClr val="accent1">
                    <a:lumMod val="60000"/>
                    <a:lumOff val="40000"/>
                  </a:schemeClr>
                </a:solidFill>
                <a:ea typeface="Open Sans" panose="020B0606030504020204" pitchFamily="34" charset="0"/>
                <a:cs typeface="Open Sans" panose="020B0606030504020204" pitchFamily="34" charset="0"/>
              </a:rPr>
              <a:t>ZACKY</a:t>
            </a:r>
            <a:r>
              <a:rPr lang="hu-HU" sz="1400" b="1" dirty="0">
                <a:solidFill>
                  <a:srgbClr val="92D050"/>
                </a:solidFill>
                <a:ea typeface="Open Sans" panose="020B0606030504020204" pitchFamily="34" charset="0"/>
                <a:cs typeface="Open Sans" panose="020B0606030504020204" pitchFamily="34" charset="0"/>
              </a:rPr>
              <a:t> </a:t>
            </a:r>
            <a:r>
              <a:rPr lang="hu-HU" sz="1400" dirty="0">
                <a:ea typeface="Open Sans" panose="020B0606030504020204" pitchFamily="34" charset="0"/>
                <a:cs typeface="Open Sans" panose="020B0606030504020204" pitchFamily="34" charset="0"/>
              </a:rPr>
              <a:t>AP721192</a:t>
            </a:r>
          </a:p>
          <a:p>
            <a:pPr marL="13251" marR="5301">
              <a:lnSpc>
                <a:spcPct val="104200"/>
              </a:lnSpc>
              <a:spcBef>
                <a:spcPts val="73"/>
              </a:spcBef>
            </a:pPr>
            <a:r>
              <a:rPr lang="nn-NO" sz="800" dirty="0">
                <a:ea typeface="Open Sans" panose="020B0606030504020204" pitchFamily="34" charset="0"/>
                <a:cs typeface="Open Sans" panose="020B0606030504020204" pitchFamily="34" charset="0"/>
              </a:rPr>
              <a:t>EVA foam cheering hand for fans.</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nn-NO" sz="800" dirty="0">
                <a:ea typeface="Open Sans" panose="020B0606030504020204" pitchFamily="34" charset="0"/>
                <a:cs typeface="Open Sans" panose="020B0606030504020204" pitchFamily="34" charset="0"/>
              </a:rPr>
              <a:t> </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chemeClr val="accent1">
                    <a:lumMod val="60000"/>
                    <a:lumOff val="40000"/>
                  </a:schemeClr>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pic>
        <p:nvPicPr>
          <p:cNvPr id="77" name="Kép 76">
            <a:extLst>
              <a:ext uri="{FF2B5EF4-FFF2-40B4-BE49-F238E27FC236}">
                <a16:creationId xmlns:a16="http://schemas.microsoft.com/office/drawing/2014/main" id="{6E1CC290-D778-44C2-BC78-58C20A8D9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755" y="7720746"/>
            <a:ext cx="137770" cy="137778"/>
          </a:xfrm>
          <a:prstGeom prst="rect">
            <a:avLst/>
          </a:prstGeom>
        </p:spPr>
      </p:pic>
      <p:pic>
        <p:nvPicPr>
          <p:cNvPr id="80" name="Kép 79">
            <a:extLst>
              <a:ext uri="{FF2B5EF4-FFF2-40B4-BE49-F238E27FC236}">
                <a16:creationId xmlns:a16="http://schemas.microsoft.com/office/drawing/2014/main" id="{227457F1-EF8C-4C4F-BB1A-7A4407384D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8048" y="7585790"/>
            <a:ext cx="137770" cy="137778"/>
          </a:xfrm>
          <a:prstGeom prst="rect">
            <a:avLst/>
          </a:prstGeom>
        </p:spPr>
      </p:pic>
      <p:pic>
        <p:nvPicPr>
          <p:cNvPr id="3" name="Kép 2">
            <a:extLst>
              <a:ext uri="{FF2B5EF4-FFF2-40B4-BE49-F238E27FC236}">
                <a16:creationId xmlns:a16="http://schemas.microsoft.com/office/drawing/2014/main" id="{7AE28775-A1AF-49B8-BD45-9EF2B4C5A4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437" y="3974200"/>
            <a:ext cx="873108" cy="1313339"/>
          </a:xfrm>
          <a:prstGeom prst="rect">
            <a:avLst/>
          </a:prstGeom>
        </p:spPr>
      </p:pic>
      <p:pic>
        <p:nvPicPr>
          <p:cNvPr id="9" name="Kép 8" descr="A képen zene, fütyülés látható&#10;&#10;Automatikusan generált leírás">
            <a:extLst>
              <a:ext uri="{FF2B5EF4-FFF2-40B4-BE49-F238E27FC236}">
                <a16:creationId xmlns:a16="http://schemas.microsoft.com/office/drawing/2014/main" id="{FAE0A421-4549-4165-A33C-81304C7A91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2137" y="4295439"/>
            <a:ext cx="1304685" cy="657561"/>
          </a:xfrm>
          <a:prstGeom prst="rect">
            <a:avLst/>
          </a:prstGeom>
        </p:spPr>
      </p:pic>
      <p:pic>
        <p:nvPicPr>
          <p:cNvPr id="11" name="Kép 10" descr="A képen tartozék, zacskó látható&#10;&#10;Automatikusan generált leírás">
            <a:extLst>
              <a:ext uri="{FF2B5EF4-FFF2-40B4-BE49-F238E27FC236}">
                <a16:creationId xmlns:a16="http://schemas.microsoft.com/office/drawing/2014/main" id="{E08C4E45-8AD0-40E6-BD7D-35040E8B10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3560" y="3913313"/>
            <a:ext cx="954013" cy="1223094"/>
          </a:xfrm>
          <a:prstGeom prst="rect">
            <a:avLst/>
          </a:prstGeom>
        </p:spPr>
      </p:pic>
      <p:pic>
        <p:nvPicPr>
          <p:cNvPr id="14" name="Kép 13" descr="A képen beltéri látható&#10;&#10;Automatikusan generált leírás">
            <a:extLst>
              <a:ext uri="{FF2B5EF4-FFF2-40B4-BE49-F238E27FC236}">
                <a16:creationId xmlns:a16="http://schemas.microsoft.com/office/drawing/2014/main" id="{70D7A14E-55D1-42FC-BBE4-EBF1CD6FF8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019" y="6801280"/>
            <a:ext cx="1080940" cy="1087903"/>
          </a:xfrm>
          <a:prstGeom prst="rect">
            <a:avLst/>
          </a:prstGeom>
        </p:spPr>
      </p:pic>
      <p:pic>
        <p:nvPicPr>
          <p:cNvPr id="17" name="Kép 16" descr="A képen nyíl látható&#10;&#10;Automatikusan generált leírás">
            <a:extLst>
              <a:ext uri="{FF2B5EF4-FFF2-40B4-BE49-F238E27FC236}">
                <a16:creationId xmlns:a16="http://schemas.microsoft.com/office/drawing/2014/main" id="{85B2291F-012C-425C-8286-A33074B354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03143" y="6871996"/>
            <a:ext cx="1454277" cy="1057550"/>
          </a:xfrm>
          <a:prstGeom prst="rect">
            <a:avLst/>
          </a:prstGeom>
        </p:spPr>
      </p:pic>
      <p:sp>
        <p:nvSpPr>
          <p:cNvPr id="31" name="Téglalap 30">
            <a:extLst>
              <a:ext uri="{FF2B5EF4-FFF2-40B4-BE49-F238E27FC236}">
                <a16:creationId xmlns:a16="http://schemas.microsoft.com/office/drawing/2014/main" id="{FEA63092-8F0F-4EC3-9725-23447B148DFB}"/>
              </a:ext>
            </a:extLst>
          </p:cNvPr>
          <p:cNvSpPr/>
          <p:nvPr/>
        </p:nvSpPr>
        <p:spPr>
          <a:xfrm>
            <a:off x="126658" y="2387267"/>
            <a:ext cx="3709135" cy="412615"/>
          </a:xfrm>
          <a:prstGeom prst="rect">
            <a:avLst/>
          </a:prstGeom>
          <a:solidFill>
            <a:schemeClr val="bg1">
              <a:alpha val="6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r>
              <a:rPr lang="hu-HU" sz="2800" b="1" dirty="0">
                <a:solidFill>
                  <a:schemeClr val="tx1"/>
                </a:solidFill>
              </a:rPr>
              <a:t>SPORTS AND CHEERING</a:t>
            </a:r>
          </a:p>
        </p:txBody>
      </p:sp>
      <p:pic>
        <p:nvPicPr>
          <p:cNvPr id="33" name="Kép 32">
            <a:extLst>
              <a:ext uri="{FF2B5EF4-FFF2-40B4-BE49-F238E27FC236}">
                <a16:creationId xmlns:a16="http://schemas.microsoft.com/office/drawing/2014/main" id="{45D768EA-5695-4883-A9CF-D7EC9A6E4E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4180" y="4692144"/>
            <a:ext cx="135558" cy="135550"/>
          </a:xfrm>
          <a:prstGeom prst="rect">
            <a:avLst/>
          </a:prstGeom>
        </p:spPr>
      </p:pic>
      <p:pic>
        <p:nvPicPr>
          <p:cNvPr id="34" name="Kép 33">
            <a:extLst>
              <a:ext uri="{FF2B5EF4-FFF2-40B4-BE49-F238E27FC236}">
                <a16:creationId xmlns:a16="http://schemas.microsoft.com/office/drawing/2014/main" id="{E431DC93-34E0-4563-868A-95A2C793487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5377" y="4821256"/>
            <a:ext cx="137770" cy="129902"/>
          </a:xfrm>
          <a:prstGeom prst="rect">
            <a:avLst/>
          </a:prstGeom>
        </p:spPr>
      </p:pic>
      <p:pic>
        <p:nvPicPr>
          <p:cNvPr id="35" name="Kép 34">
            <a:extLst>
              <a:ext uri="{FF2B5EF4-FFF2-40B4-BE49-F238E27FC236}">
                <a16:creationId xmlns:a16="http://schemas.microsoft.com/office/drawing/2014/main" id="{CF56E1AB-E22D-4C9D-A6E5-7BC0333715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4180" y="4946045"/>
            <a:ext cx="137770" cy="137778"/>
          </a:xfrm>
          <a:prstGeom prst="rect">
            <a:avLst/>
          </a:prstGeom>
        </p:spPr>
      </p:pic>
      <p:pic>
        <p:nvPicPr>
          <p:cNvPr id="36" name="Kép 35">
            <a:extLst>
              <a:ext uri="{FF2B5EF4-FFF2-40B4-BE49-F238E27FC236}">
                <a16:creationId xmlns:a16="http://schemas.microsoft.com/office/drawing/2014/main" id="{7CD71CED-5BBA-4320-8A90-2593CF59F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4180" y="5080072"/>
            <a:ext cx="137770" cy="137778"/>
          </a:xfrm>
          <a:prstGeom prst="rect">
            <a:avLst/>
          </a:prstGeom>
        </p:spPr>
      </p:pic>
      <p:pic>
        <p:nvPicPr>
          <p:cNvPr id="37" name="Kép 36">
            <a:extLst>
              <a:ext uri="{FF2B5EF4-FFF2-40B4-BE49-F238E27FC236}">
                <a16:creationId xmlns:a16="http://schemas.microsoft.com/office/drawing/2014/main" id="{9381440D-D189-45AF-8E08-ED1D024E9F6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3309659" y="4678083"/>
            <a:ext cx="137770" cy="137675"/>
          </a:xfrm>
          <a:prstGeom prst="rect">
            <a:avLst/>
          </a:prstGeom>
        </p:spPr>
      </p:pic>
      <p:pic>
        <p:nvPicPr>
          <p:cNvPr id="38" name="Kép 37">
            <a:extLst>
              <a:ext uri="{FF2B5EF4-FFF2-40B4-BE49-F238E27FC236}">
                <a16:creationId xmlns:a16="http://schemas.microsoft.com/office/drawing/2014/main" id="{546A87E3-5C1C-46BA-8850-049ED1F75D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1871" y="4418986"/>
            <a:ext cx="135558" cy="135550"/>
          </a:xfrm>
          <a:prstGeom prst="rect">
            <a:avLst/>
          </a:prstGeom>
        </p:spPr>
      </p:pic>
      <p:pic>
        <p:nvPicPr>
          <p:cNvPr id="39" name="Kép 38">
            <a:extLst>
              <a:ext uri="{FF2B5EF4-FFF2-40B4-BE49-F238E27FC236}">
                <a16:creationId xmlns:a16="http://schemas.microsoft.com/office/drawing/2014/main" id="{EC5D806C-0A55-4DD0-88DE-4672476AF9C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11871" y="4545313"/>
            <a:ext cx="136891" cy="136891"/>
          </a:xfrm>
          <a:prstGeom prst="rect">
            <a:avLst/>
          </a:prstGeom>
        </p:spPr>
      </p:pic>
      <p:pic>
        <p:nvPicPr>
          <p:cNvPr id="40" name="Kép 39">
            <a:extLst>
              <a:ext uri="{FF2B5EF4-FFF2-40B4-BE49-F238E27FC236}">
                <a16:creationId xmlns:a16="http://schemas.microsoft.com/office/drawing/2014/main" id="{4C23DE8F-B56A-4C39-B2B4-7072B30DB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9659" y="4813169"/>
            <a:ext cx="137770" cy="137778"/>
          </a:xfrm>
          <a:prstGeom prst="rect">
            <a:avLst/>
          </a:prstGeom>
        </p:spPr>
      </p:pic>
      <p:pic>
        <p:nvPicPr>
          <p:cNvPr id="41" name="Kép 40">
            <a:extLst>
              <a:ext uri="{FF2B5EF4-FFF2-40B4-BE49-F238E27FC236}">
                <a16:creationId xmlns:a16="http://schemas.microsoft.com/office/drawing/2014/main" id="{5C72AA95-0A03-4A8A-8DB4-B1207231F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9659" y="4941578"/>
            <a:ext cx="137770" cy="137778"/>
          </a:xfrm>
          <a:prstGeom prst="rect">
            <a:avLst/>
          </a:prstGeom>
        </p:spPr>
      </p:pic>
      <p:pic>
        <p:nvPicPr>
          <p:cNvPr id="42" name="Kép 41">
            <a:extLst>
              <a:ext uri="{FF2B5EF4-FFF2-40B4-BE49-F238E27FC236}">
                <a16:creationId xmlns:a16="http://schemas.microsoft.com/office/drawing/2014/main" id="{865F8B69-7F29-4734-B10C-22299C967A7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09659" y="5076775"/>
            <a:ext cx="137770" cy="137761"/>
          </a:xfrm>
          <a:prstGeom prst="rect">
            <a:avLst/>
          </a:prstGeom>
        </p:spPr>
      </p:pic>
      <p:pic>
        <p:nvPicPr>
          <p:cNvPr id="43" name="Kép 42">
            <a:extLst>
              <a:ext uri="{FF2B5EF4-FFF2-40B4-BE49-F238E27FC236}">
                <a16:creationId xmlns:a16="http://schemas.microsoft.com/office/drawing/2014/main" id="{A6F672DB-4D43-4A8F-B59E-301AC24F48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7716" y="4415217"/>
            <a:ext cx="135558" cy="135550"/>
          </a:xfrm>
          <a:prstGeom prst="rect">
            <a:avLst/>
          </a:prstGeom>
        </p:spPr>
      </p:pic>
      <p:pic>
        <p:nvPicPr>
          <p:cNvPr id="44" name="Kép 43">
            <a:extLst>
              <a:ext uri="{FF2B5EF4-FFF2-40B4-BE49-F238E27FC236}">
                <a16:creationId xmlns:a16="http://schemas.microsoft.com/office/drawing/2014/main" id="{8B9C7E15-E957-4CCF-8429-20FE7C9C698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16383" y="4545313"/>
            <a:ext cx="136891" cy="136891"/>
          </a:xfrm>
          <a:prstGeom prst="rect">
            <a:avLst/>
          </a:prstGeom>
        </p:spPr>
      </p:pic>
      <p:pic>
        <p:nvPicPr>
          <p:cNvPr id="45" name="Kép 44">
            <a:extLst>
              <a:ext uri="{FF2B5EF4-FFF2-40B4-BE49-F238E27FC236}">
                <a16:creationId xmlns:a16="http://schemas.microsoft.com/office/drawing/2014/main" id="{D5958CE7-404E-4CDF-82A1-66C44D6D9D06}"/>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015504" y="4680863"/>
            <a:ext cx="137770" cy="137675"/>
          </a:xfrm>
          <a:prstGeom prst="rect">
            <a:avLst/>
          </a:prstGeom>
        </p:spPr>
      </p:pic>
      <p:pic>
        <p:nvPicPr>
          <p:cNvPr id="46" name="Kép 45">
            <a:extLst>
              <a:ext uri="{FF2B5EF4-FFF2-40B4-BE49-F238E27FC236}">
                <a16:creationId xmlns:a16="http://schemas.microsoft.com/office/drawing/2014/main" id="{2BBC44C3-BF16-4013-A13D-BF4D7FFC69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500" y="4815202"/>
            <a:ext cx="137770" cy="137778"/>
          </a:xfrm>
          <a:prstGeom prst="rect">
            <a:avLst/>
          </a:prstGeom>
        </p:spPr>
      </p:pic>
      <p:pic>
        <p:nvPicPr>
          <p:cNvPr id="47" name="Kép 46">
            <a:extLst>
              <a:ext uri="{FF2B5EF4-FFF2-40B4-BE49-F238E27FC236}">
                <a16:creationId xmlns:a16="http://schemas.microsoft.com/office/drawing/2014/main" id="{0A96051D-5CF1-4D3D-81BB-12318C3C28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325" y="4950970"/>
            <a:ext cx="137770" cy="137778"/>
          </a:xfrm>
          <a:prstGeom prst="rect">
            <a:avLst/>
          </a:prstGeom>
        </p:spPr>
      </p:pic>
      <p:pic>
        <p:nvPicPr>
          <p:cNvPr id="49" name="Kép 48">
            <a:extLst>
              <a:ext uri="{FF2B5EF4-FFF2-40B4-BE49-F238E27FC236}">
                <a16:creationId xmlns:a16="http://schemas.microsoft.com/office/drawing/2014/main" id="{C140EA61-8DFD-4E7C-904F-92312C6DB98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11325" y="5086755"/>
            <a:ext cx="137770" cy="137761"/>
          </a:xfrm>
          <a:prstGeom prst="rect">
            <a:avLst/>
          </a:prstGeom>
        </p:spPr>
      </p:pic>
      <p:pic>
        <p:nvPicPr>
          <p:cNvPr id="50" name="Kép 49">
            <a:extLst>
              <a:ext uri="{FF2B5EF4-FFF2-40B4-BE49-F238E27FC236}">
                <a16:creationId xmlns:a16="http://schemas.microsoft.com/office/drawing/2014/main" id="{F78E2940-A7FE-46EF-B68B-CC27E9ABAB0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536755" y="7849660"/>
            <a:ext cx="137770" cy="137658"/>
          </a:xfrm>
          <a:prstGeom prst="rect">
            <a:avLst/>
          </a:prstGeom>
        </p:spPr>
      </p:pic>
      <p:pic>
        <p:nvPicPr>
          <p:cNvPr id="51" name="Kép 50">
            <a:extLst>
              <a:ext uri="{FF2B5EF4-FFF2-40B4-BE49-F238E27FC236}">
                <a16:creationId xmlns:a16="http://schemas.microsoft.com/office/drawing/2014/main" id="{221DDCC6-DDDE-4DCE-9280-F58B88C0A8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8113" y="7450930"/>
            <a:ext cx="135558" cy="135550"/>
          </a:xfrm>
          <a:prstGeom prst="rect">
            <a:avLst/>
          </a:prstGeom>
        </p:spPr>
      </p:pic>
      <p:pic>
        <p:nvPicPr>
          <p:cNvPr id="52" name="Kép 51">
            <a:extLst>
              <a:ext uri="{FF2B5EF4-FFF2-40B4-BE49-F238E27FC236}">
                <a16:creationId xmlns:a16="http://schemas.microsoft.com/office/drawing/2014/main" id="{94FA2A97-DB32-4958-944A-49F583A358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39742" y="6889071"/>
            <a:ext cx="135558" cy="135550"/>
          </a:xfrm>
          <a:prstGeom prst="rect">
            <a:avLst/>
          </a:prstGeom>
        </p:spPr>
      </p:pic>
      <p:pic>
        <p:nvPicPr>
          <p:cNvPr id="53" name="Kép 52">
            <a:extLst>
              <a:ext uri="{FF2B5EF4-FFF2-40B4-BE49-F238E27FC236}">
                <a16:creationId xmlns:a16="http://schemas.microsoft.com/office/drawing/2014/main" id="{F7DBC8BD-9D37-41B9-90B7-208D2D835D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38411" y="7022444"/>
            <a:ext cx="136891" cy="136891"/>
          </a:xfrm>
          <a:prstGeom prst="rect">
            <a:avLst/>
          </a:prstGeom>
        </p:spPr>
      </p:pic>
      <p:pic>
        <p:nvPicPr>
          <p:cNvPr id="54" name="Kép 53">
            <a:extLst>
              <a:ext uri="{FF2B5EF4-FFF2-40B4-BE49-F238E27FC236}">
                <a16:creationId xmlns:a16="http://schemas.microsoft.com/office/drawing/2014/main" id="{B5B1DDDC-F3C5-4BFC-B200-495DB39F2EE2}"/>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3437534" y="7157323"/>
            <a:ext cx="137770" cy="137675"/>
          </a:xfrm>
          <a:prstGeom prst="rect">
            <a:avLst/>
          </a:prstGeom>
        </p:spPr>
      </p:pic>
      <p:pic>
        <p:nvPicPr>
          <p:cNvPr id="55" name="Kép 54">
            <a:extLst>
              <a:ext uri="{FF2B5EF4-FFF2-40B4-BE49-F238E27FC236}">
                <a16:creationId xmlns:a16="http://schemas.microsoft.com/office/drawing/2014/main" id="{F81246C5-FEEF-46C3-9930-8C17D9D060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242" y="7424636"/>
            <a:ext cx="137770" cy="137778"/>
          </a:xfrm>
          <a:prstGeom prst="rect">
            <a:avLst/>
          </a:prstGeom>
        </p:spPr>
      </p:pic>
      <p:pic>
        <p:nvPicPr>
          <p:cNvPr id="56" name="Kép 55">
            <a:extLst>
              <a:ext uri="{FF2B5EF4-FFF2-40B4-BE49-F238E27FC236}">
                <a16:creationId xmlns:a16="http://schemas.microsoft.com/office/drawing/2014/main" id="{93E72A96-EE9F-4D9F-9EB8-BBF0D86556E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434624" y="7559350"/>
            <a:ext cx="137769" cy="137658"/>
          </a:xfrm>
          <a:prstGeom prst="rect">
            <a:avLst/>
          </a:prstGeom>
        </p:spPr>
      </p:pic>
      <p:pic>
        <p:nvPicPr>
          <p:cNvPr id="57" name="Kép 56">
            <a:extLst>
              <a:ext uri="{FF2B5EF4-FFF2-40B4-BE49-F238E27FC236}">
                <a16:creationId xmlns:a16="http://schemas.microsoft.com/office/drawing/2014/main" id="{691EC62A-85BD-421B-8D20-BB739C96D76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3434623" y="7825786"/>
            <a:ext cx="137770" cy="137658"/>
          </a:xfrm>
          <a:prstGeom prst="rect">
            <a:avLst/>
          </a:prstGeom>
        </p:spPr>
      </p:pic>
      <p:pic>
        <p:nvPicPr>
          <p:cNvPr id="61" name="Kép 60">
            <a:extLst>
              <a:ext uri="{FF2B5EF4-FFF2-40B4-BE49-F238E27FC236}">
                <a16:creationId xmlns:a16="http://schemas.microsoft.com/office/drawing/2014/main" id="{2CAA6904-FBFF-4560-8FC2-C2ED68C36C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47630" y="7377340"/>
            <a:ext cx="135558" cy="135550"/>
          </a:xfrm>
          <a:prstGeom prst="rect">
            <a:avLst/>
          </a:prstGeom>
        </p:spPr>
      </p:pic>
      <p:pic>
        <p:nvPicPr>
          <p:cNvPr id="63" name="Kép 62">
            <a:extLst>
              <a:ext uri="{FF2B5EF4-FFF2-40B4-BE49-F238E27FC236}">
                <a16:creationId xmlns:a16="http://schemas.microsoft.com/office/drawing/2014/main" id="{91315E5D-A00E-4E27-9999-A49A242E51C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48549" y="7503779"/>
            <a:ext cx="136891" cy="136891"/>
          </a:xfrm>
          <a:prstGeom prst="rect">
            <a:avLst/>
          </a:prstGeom>
        </p:spPr>
      </p:pic>
      <p:pic>
        <p:nvPicPr>
          <p:cNvPr id="72" name="Kép 71">
            <a:extLst>
              <a:ext uri="{FF2B5EF4-FFF2-40B4-BE49-F238E27FC236}">
                <a16:creationId xmlns:a16="http://schemas.microsoft.com/office/drawing/2014/main" id="{49E82890-BDA7-4F97-B362-AF45DB86F1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589" y="7634479"/>
            <a:ext cx="137770" cy="137778"/>
          </a:xfrm>
          <a:prstGeom prst="rect">
            <a:avLst/>
          </a:prstGeom>
        </p:spPr>
      </p:pic>
      <p:pic>
        <p:nvPicPr>
          <p:cNvPr id="73" name="Kép 72">
            <a:extLst>
              <a:ext uri="{FF2B5EF4-FFF2-40B4-BE49-F238E27FC236}">
                <a16:creationId xmlns:a16="http://schemas.microsoft.com/office/drawing/2014/main" id="{57DAACEE-AABE-4EDD-AC03-2B58E4971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629" y="7762107"/>
            <a:ext cx="137770" cy="137778"/>
          </a:xfrm>
          <a:prstGeom prst="rect">
            <a:avLst/>
          </a:prstGeom>
        </p:spPr>
      </p:pic>
      <p:pic>
        <p:nvPicPr>
          <p:cNvPr id="74" name="Kép 73">
            <a:extLst>
              <a:ext uri="{FF2B5EF4-FFF2-40B4-BE49-F238E27FC236}">
                <a16:creationId xmlns:a16="http://schemas.microsoft.com/office/drawing/2014/main" id="{00006247-3EA6-4EE2-B226-0FB35D8466D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48633" y="7898612"/>
            <a:ext cx="137770" cy="137761"/>
          </a:xfrm>
          <a:prstGeom prst="rect">
            <a:avLst/>
          </a:prstGeom>
        </p:spPr>
      </p:pic>
      <p:pic>
        <p:nvPicPr>
          <p:cNvPr id="78" name="Kép 77">
            <a:extLst>
              <a:ext uri="{FF2B5EF4-FFF2-40B4-BE49-F238E27FC236}">
                <a16:creationId xmlns:a16="http://schemas.microsoft.com/office/drawing/2014/main" id="{7F2C2211-115B-4214-9727-57507B7EC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860" y="7292037"/>
            <a:ext cx="137770" cy="137778"/>
          </a:xfrm>
          <a:prstGeom prst="rect">
            <a:avLst/>
          </a:prstGeom>
        </p:spPr>
      </p:pic>
      <p:pic>
        <p:nvPicPr>
          <p:cNvPr id="75" name="Kép 74">
            <a:extLst>
              <a:ext uri="{FF2B5EF4-FFF2-40B4-BE49-F238E27FC236}">
                <a16:creationId xmlns:a16="http://schemas.microsoft.com/office/drawing/2014/main" id="{050C8BF4-A22D-4C22-8457-DACAC31AA78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34623" y="7696346"/>
            <a:ext cx="137770" cy="137761"/>
          </a:xfrm>
          <a:prstGeom prst="rect">
            <a:avLst/>
          </a:prstGeom>
        </p:spPr>
      </p:pic>
      <p:pic>
        <p:nvPicPr>
          <p:cNvPr id="5" name="Kép 4" descr="A képen clipart látható&#10;&#10;Automatikusan generált leírás">
            <a:extLst>
              <a:ext uri="{FF2B5EF4-FFF2-40B4-BE49-F238E27FC236}">
                <a16:creationId xmlns:a16="http://schemas.microsoft.com/office/drawing/2014/main" id="{D14E65CE-4D2C-4C55-9CDB-584B122BAD8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29587" y="6674133"/>
            <a:ext cx="708069" cy="1313185"/>
          </a:xfrm>
          <a:prstGeom prst="rect">
            <a:avLst/>
          </a:prstGeom>
        </p:spPr>
      </p:pic>
    </p:spTree>
    <p:extLst>
      <p:ext uri="{BB962C8B-B14F-4D97-AF65-F5344CB8AC3E}">
        <p14:creationId xmlns:p14="http://schemas.microsoft.com/office/powerpoint/2010/main" val="2539906444"/>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2289</TotalTime>
  <Words>144</Words>
  <Application>Microsoft Office PowerPoint</Application>
  <PresentationFormat>Egyéni</PresentationFormat>
  <Paragraphs>26</Paragraphs>
  <Slides>1</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vt:i4>
      </vt:variant>
    </vt:vector>
  </HeadingPairs>
  <TitlesOfParts>
    <vt:vector size="6" baseType="lpstr">
      <vt:lpstr>Arial</vt:lpstr>
      <vt:lpstr>Calibri</vt:lpstr>
      <vt:lpstr>Calibri Light</vt:lpstr>
      <vt:lpstr>Open Sans</vt:lpstr>
      <vt:lpstr>Office-téma</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subject/>
  <dc:creator>COOL Collection</dc:creator>
  <cp:keywords/>
  <dc:description/>
  <cp:lastModifiedBy>Hadi Anikó</cp:lastModifiedBy>
  <cp:revision>48</cp:revision>
  <dcterms:created xsi:type="dcterms:W3CDTF">2020-04-21T06:52:21Z</dcterms:created>
  <dcterms:modified xsi:type="dcterms:W3CDTF">2021-05-06T14:42:50Z</dcterms:modified>
  <cp:category/>
</cp:coreProperties>
</file>