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57594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DCE2"/>
    <a:srgbClr val="7E93EE"/>
    <a:srgbClr val="8FAADC"/>
    <a:srgbClr val="80A4EC"/>
    <a:srgbClr val="ECC100"/>
    <a:srgbClr val="B3D273"/>
    <a:srgbClr val="99B700"/>
    <a:srgbClr val="7A9200"/>
    <a:srgbClr val="E6A900"/>
    <a:srgbClr val="ED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25" d="100"/>
          <a:sy n="125" d="100"/>
        </p:scale>
        <p:origin x="10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767462"/>
            <a:ext cx="4895533" cy="375991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5672376"/>
            <a:ext cx="4319588" cy="2607442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180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51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574987"/>
            <a:ext cx="1241881" cy="91523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574987"/>
            <a:ext cx="3653651" cy="91523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4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25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692444"/>
            <a:ext cx="4967526" cy="449240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7227345"/>
            <a:ext cx="4967526" cy="236244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811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422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74990"/>
            <a:ext cx="4967526" cy="208745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647443"/>
            <a:ext cx="2436517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944914"/>
            <a:ext cx="2436517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647443"/>
            <a:ext cx="2448516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944914"/>
            <a:ext cx="2448516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66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34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554968"/>
            <a:ext cx="2915722" cy="7674832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91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554968"/>
            <a:ext cx="2915722" cy="7674832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574990"/>
            <a:ext cx="496752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874937"/>
            <a:ext cx="496752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0009783"/>
            <a:ext cx="194381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246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wmf"/><Relationship Id="rId18" Type="http://schemas.openxmlformats.org/officeDocument/2006/relationships/image" Target="../media/image16.jpg"/><Relationship Id="rId3" Type="http://schemas.openxmlformats.org/officeDocument/2006/relationships/hyperlink" Target="http://www.writeyourwebsitehere.com/" TargetMode="External"/><Relationship Id="rId7" Type="http://schemas.openxmlformats.org/officeDocument/2006/relationships/image" Target="../media/image5.jpg"/><Relationship Id="rId12" Type="http://schemas.openxmlformats.org/officeDocument/2006/relationships/image" Target="../media/image10.wmf"/><Relationship Id="rId17" Type="http://schemas.openxmlformats.org/officeDocument/2006/relationships/image" Target="../media/image15.wmf"/><Relationship Id="rId2" Type="http://schemas.openxmlformats.org/officeDocument/2006/relationships/image" Target="../media/image1.wmf"/><Relationship Id="rId16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jpg"/><Relationship Id="rId5" Type="http://schemas.openxmlformats.org/officeDocument/2006/relationships/image" Target="../media/image3.wmf"/><Relationship Id="rId15" Type="http://schemas.openxmlformats.org/officeDocument/2006/relationships/image" Target="../media/image13.wmf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églalap 82">
            <a:extLst>
              <a:ext uri="{FF2B5EF4-FFF2-40B4-BE49-F238E27FC236}">
                <a16:creationId xmlns:a16="http://schemas.microsoft.com/office/drawing/2014/main" id="{66D0A33A-D071-41F6-AF52-8B0EEF4AEAB1}"/>
              </a:ext>
            </a:extLst>
          </p:cNvPr>
          <p:cNvSpPr/>
          <p:nvPr/>
        </p:nvSpPr>
        <p:spPr>
          <a:xfrm>
            <a:off x="146873" y="3284233"/>
            <a:ext cx="5481789" cy="596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9280880"/>
            <a:ext cx="5481794" cy="11247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63739"/>
            <a:ext cx="5481794" cy="5415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313958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2802246"/>
            <a:ext cx="5494401" cy="8516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1" y="358693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Placez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ici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vos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coordonnées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 ! </a:t>
            </a: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90254" y="2927765"/>
            <a:ext cx="5109330" cy="577280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 algn="just">
              <a:lnSpc>
                <a:spcPct val="104200"/>
              </a:lnSpc>
              <a:spcBef>
                <a:spcPts val="73"/>
              </a:spcBef>
            </a:pPr>
            <a:r>
              <a:rPr lang="fr-FR" sz="1200" dirty="0">
                <a:latin typeface="Open Sans"/>
                <a:cs typeface="Open Sans"/>
              </a:rPr>
              <a:t>Avez-vous déjà participé à un événement sportif inoubliable qui vous a fait vibré ? Que ce soit sur un terrain de sport ou pour encourager, notre collection vous permet de vivre pleinement ces moments !</a:t>
            </a:r>
            <a:endParaRPr lang="en-US" sz="1200" dirty="0">
              <a:latin typeface="Open Sans"/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9415146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/>
              <a:t>Confirmez ici vos conditions promotionnelles !</a:t>
            </a:r>
            <a:endParaRPr lang="hu-HU" sz="1000" dirty="0"/>
          </a:p>
          <a:p>
            <a:pPr marL="184695" marR="5301" indent="-171446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5" marR="5301" indent="-171446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5" marR="5301" indent="-171446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5" marR="5301" indent="-171446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30" name="object 53">
            <a:extLst>
              <a:ext uri="{FF2B5EF4-FFF2-40B4-BE49-F238E27FC236}">
                <a16:creationId xmlns:a16="http://schemas.microsoft.com/office/drawing/2014/main" id="{3B370847-4B8C-4D32-B177-DCF0F3BB545C}"/>
              </a:ext>
            </a:extLst>
          </p:cNvPr>
          <p:cNvSpPr txBox="1"/>
          <p:nvPr/>
        </p:nvSpPr>
        <p:spPr>
          <a:xfrm>
            <a:off x="181040" y="5442439"/>
            <a:ext cx="1668755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HOGAN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="0" i="0" dirty="0">
                <a:effectLst/>
              </a:rPr>
              <a:t>AP761898</a:t>
            </a:r>
            <a:endParaRPr lang="hu-HU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Main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gonflable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0477880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C51D6CB-A9D2-4ADF-9E2D-624C0A22A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70" y="710064"/>
            <a:ext cx="5481789" cy="2092217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88131651-FEC9-4190-82D2-7D05656D24B4}"/>
              </a:ext>
            </a:extLst>
          </p:cNvPr>
          <p:cNvSpPr txBox="1"/>
          <p:nvPr/>
        </p:nvSpPr>
        <p:spPr>
          <a:xfrm>
            <a:off x="2007140" y="5434573"/>
            <a:ext cx="1697374" cy="86235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CLAXO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AP810376</a:t>
            </a:r>
            <a:b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Sifflet avec cordelette de couleur assorti.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object 53">
            <a:extLst>
              <a:ext uri="{FF2B5EF4-FFF2-40B4-BE49-F238E27FC236}">
                <a16:creationId xmlns:a16="http://schemas.microsoft.com/office/drawing/2014/main" id="{46E5FFD8-0CCF-4D29-B022-49C15B89CEB4}"/>
              </a:ext>
            </a:extLst>
          </p:cNvPr>
          <p:cNvSpPr txBox="1"/>
          <p:nvPr/>
        </p:nvSpPr>
        <p:spPr>
          <a:xfrm>
            <a:off x="3835793" y="5438470"/>
            <a:ext cx="1697374" cy="875182"/>
          </a:xfrm>
          <a:prstGeom prst="rect">
            <a:avLst/>
          </a:prstGeom>
          <a:ln>
            <a:solidFill>
              <a:srgbClr val="8ADCE2"/>
            </a:solidFill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CAMBEX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AP741555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Chasuble de sport en non-tissé pour adultes. Taille unique.</a:t>
            </a:r>
            <a:b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4DBF0E77-794D-4C27-B159-9B4A21FFC584}"/>
              </a:ext>
            </a:extLst>
          </p:cNvPr>
          <p:cNvSpPr txBox="1"/>
          <p:nvPr/>
        </p:nvSpPr>
        <p:spPr>
          <a:xfrm>
            <a:off x="235988" y="8093172"/>
            <a:ext cx="1779764" cy="888006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DELKO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AP791920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Ballon de foot en PU et PVC, taille 5.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Livré dégonflé.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object 53">
            <a:extLst>
              <a:ext uri="{FF2B5EF4-FFF2-40B4-BE49-F238E27FC236}">
                <a16:creationId xmlns:a16="http://schemas.microsoft.com/office/drawing/2014/main" id="{72C76C39-6DD4-4DA0-BED1-78D1C2FD8EEE}"/>
              </a:ext>
            </a:extLst>
          </p:cNvPr>
          <p:cNvSpPr txBox="1"/>
          <p:nvPr/>
        </p:nvSpPr>
        <p:spPr>
          <a:xfrm>
            <a:off x="2007140" y="8083524"/>
            <a:ext cx="1761257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TORRES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AP761201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Tap-tap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gonflables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(2 pcs).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Livré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dégonflé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avec valve/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paille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LDPE.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object 53">
            <a:extLst>
              <a:ext uri="{FF2B5EF4-FFF2-40B4-BE49-F238E27FC236}">
                <a16:creationId xmlns:a16="http://schemas.microsoft.com/office/drawing/2014/main" id="{8CD8CAEB-71A1-46AF-A7C4-558C0CFE6E68}"/>
              </a:ext>
            </a:extLst>
          </p:cNvPr>
          <p:cNvSpPr txBox="1"/>
          <p:nvPr/>
        </p:nvSpPr>
        <p:spPr>
          <a:xfrm>
            <a:off x="3836513" y="8083841"/>
            <a:ext cx="1779764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ZACKY</a:t>
            </a: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AP721192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Main en mousse EVA pour supporter.</a:t>
            </a:r>
            <a:r>
              <a:rPr lang="nn-NO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7" name="Kép 76">
            <a:extLst>
              <a:ext uri="{FF2B5EF4-FFF2-40B4-BE49-F238E27FC236}">
                <a16:creationId xmlns:a16="http://schemas.microsoft.com/office/drawing/2014/main" id="{6E1CC290-D778-44C2-BC78-58C20A8D9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55" y="7720746"/>
            <a:ext cx="137770" cy="137778"/>
          </a:xfrm>
          <a:prstGeom prst="rect">
            <a:avLst/>
          </a:prstGeom>
        </p:spPr>
      </p:pic>
      <p:pic>
        <p:nvPicPr>
          <p:cNvPr id="80" name="Kép 79">
            <a:extLst>
              <a:ext uri="{FF2B5EF4-FFF2-40B4-BE49-F238E27FC236}">
                <a16:creationId xmlns:a16="http://schemas.microsoft.com/office/drawing/2014/main" id="{227457F1-EF8C-4C4F-BB1A-7A4407384D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48" y="7585790"/>
            <a:ext cx="137770" cy="13777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7AE28775-A1AF-49B8-BD45-9EF2B4C5A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7" y="3974200"/>
            <a:ext cx="873108" cy="1313339"/>
          </a:xfrm>
          <a:prstGeom prst="rect">
            <a:avLst/>
          </a:prstGeom>
        </p:spPr>
      </p:pic>
      <p:pic>
        <p:nvPicPr>
          <p:cNvPr id="9" name="Kép 8" descr="A képen zene, fütyülés látható&#10;&#10;Automatikusan generált leírás">
            <a:extLst>
              <a:ext uri="{FF2B5EF4-FFF2-40B4-BE49-F238E27FC236}">
                <a16:creationId xmlns:a16="http://schemas.microsoft.com/office/drawing/2014/main" id="{FAE0A421-4549-4165-A33C-81304C7A91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37" y="4295439"/>
            <a:ext cx="1304685" cy="657561"/>
          </a:xfrm>
          <a:prstGeom prst="rect">
            <a:avLst/>
          </a:prstGeom>
        </p:spPr>
      </p:pic>
      <p:pic>
        <p:nvPicPr>
          <p:cNvPr id="11" name="Kép 10" descr="A képen tartozék, zacskó látható&#10;&#10;Automatikusan generált leírás">
            <a:extLst>
              <a:ext uri="{FF2B5EF4-FFF2-40B4-BE49-F238E27FC236}">
                <a16:creationId xmlns:a16="http://schemas.microsoft.com/office/drawing/2014/main" id="{E08C4E45-8AD0-40E6-BD7D-35040E8B10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60" y="3913313"/>
            <a:ext cx="954013" cy="1223094"/>
          </a:xfrm>
          <a:prstGeom prst="rect">
            <a:avLst/>
          </a:prstGeom>
        </p:spPr>
      </p:pic>
      <p:pic>
        <p:nvPicPr>
          <p:cNvPr id="14" name="Kép 13" descr="A képen beltéri látható&#10;&#10;Automatikusan generált leírás">
            <a:extLst>
              <a:ext uri="{FF2B5EF4-FFF2-40B4-BE49-F238E27FC236}">
                <a16:creationId xmlns:a16="http://schemas.microsoft.com/office/drawing/2014/main" id="{70D7A14E-55D1-42FC-BBE4-EBF1CD6FF8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9" y="6801280"/>
            <a:ext cx="1080940" cy="1087903"/>
          </a:xfrm>
          <a:prstGeom prst="rect">
            <a:avLst/>
          </a:prstGeom>
        </p:spPr>
      </p:pic>
      <p:pic>
        <p:nvPicPr>
          <p:cNvPr id="17" name="Kép 16" descr="A képen nyíl látható&#10;&#10;Automatikusan generált leírás">
            <a:extLst>
              <a:ext uri="{FF2B5EF4-FFF2-40B4-BE49-F238E27FC236}">
                <a16:creationId xmlns:a16="http://schemas.microsoft.com/office/drawing/2014/main" id="{85B2291F-012C-425C-8286-A33074B354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43" y="6871996"/>
            <a:ext cx="1454277" cy="1057550"/>
          </a:xfrm>
          <a:prstGeom prst="rect">
            <a:avLst/>
          </a:prstGeom>
        </p:spPr>
      </p:pic>
      <p:sp>
        <p:nvSpPr>
          <p:cNvPr id="31" name="Téglalap 30">
            <a:extLst>
              <a:ext uri="{FF2B5EF4-FFF2-40B4-BE49-F238E27FC236}">
                <a16:creationId xmlns:a16="http://schemas.microsoft.com/office/drawing/2014/main" id="{FEA63092-8F0F-4EC3-9725-23447B148DFB}"/>
              </a:ext>
            </a:extLst>
          </p:cNvPr>
          <p:cNvSpPr/>
          <p:nvPr/>
        </p:nvSpPr>
        <p:spPr>
          <a:xfrm>
            <a:off x="133402" y="2318106"/>
            <a:ext cx="3641738" cy="48576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2800" b="1" dirty="0">
                <a:solidFill>
                  <a:schemeClr val="tx1"/>
                </a:solidFill>
              </a:rPr>
              <a:t>SPORT ET SUPPORTERS</a:t>
            </a:r>
          </a:p>
        </p:txBody>
      </p:sp>
      <p:pic>
        <p:nvPicPr>
          <p:cNvPr id="33" name="Kép 32">
            <a:extLst>
              <a:ext uri="{FF2B5EF4-FFF2-40B4-BE49-F238E27FC236}">
                <a16:creationId xmlns:a16="http://schemas.microsoft.com/office/drawing/2014/main" id="{45D768EA-5695-4883-A9CF-D7EC9A6E4E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80" y="4692144"/>
            <a:ext cx="135558" cy="135550"/>
          </a:xfrm>
          <a:prstGeom prst="rect">
            <a:avLst/>
          </a:prstGeom>
        </p:spPr>
      </p:pic>
      <p:pic>
        <p:nvPicPr>
          <p:cNvPr id="34" name="Kép 33">
            <a:extLst>
              <a:ext uri="{FF2B5EF4-FFF2-40B4-BE49-F238E27FC236}">
                <a16:creationId xmlns:a16="http://schemas.microsoft.com/office/drawing/2014/main" id="{E431DC93-34E0-4563-868A-95A2C79348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77" y="4821256"/>
            <a:ext cx="137770" cy="129902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CF56E1AB-E22D-4C9D-A6E5-7BC033371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80" y="4946045"/>
            <a:ext cx="137770" cy="137778"/>
          </a:xfrm>
          <a:prstGeom prst="rect">
            <a:avLst/>
          </a:prstGeom>
        </p:spPr>
      </p:pic>
      <p:pic>
        <p:nvPicPr>
          <p:cNvPr id="36" name="Kép 35">
            <a:extLst>
              <a:ext uri="{FF2B5EF4-FFF2-40B4-BE49-F238E27FC236}">
                <a16:creationId xmlns:a16="http://schemas.microsoft.com/office/drawing/2014/main" id="{7CD71CED-5BBA-4320-8A90-2593CF59F7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80" y="5080072"/>
            <a:ext cx="137770" cy="137778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9381440D-D189-45AF-8E08-ED1D024E9F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9659" y="4678083"/>
            <a:ext cx="137770" cy="137675"/>
          </a:xfrm>
          <a:prstGeom prst="rect">
            <a:avLst/>
          </a:prstGeom>
        </p:spPr>
      </p:pic>
      <p:pic>
        <p:nvPicPr>
          <p:cNvPr id="38" name="Kép 37">
            <a:extLst>
              <a:ext uri="{FF2B5EF4-FFF2-40B4-BE49-F238E27FC236}">
                <a16:creationId xmlns:a16="http://schemas.microsoft.com/office/drawing/2014/main" id="{546A87E3-5C1C-46BA-8850-049ED1F75D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71" y="4418986"/>
            <a:ext cx="135558" cy="135550"/>
          </a:xfrm>
          <a:prstGeom prst="rect">
            <a:avLst/>
          </a:prstGeom>
        </p:spPr>
      </p:pic>
      <p:pic>
        <p:nvPicPr>
          <p:cNvPr id="39" name="Kép 38">
            <a:extLst>
              <a:ext uri="{FF2B5EF4-FFF2-40B4-BE49-F238E27FC236}">
                <a16:creationId xmlns:a16="http://schemas.microsoft.com/office/drawing/2014/main" id="{EC5D806C-0A55-4DD0-88DE-4672476AF9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71" y="4545313"/>
            <a:ext cx="136891" cy="136891"/>
          </a:xfrm>
          <a:prstGeom prst="rect">
            <a:avLst/>
          </a:prstGeom>
        </p:spPr>
      </p:pic>
      <p:pic>
        <p:nvPicPr>
          <p:cNvPr id="40" name="Kép 39">
            <a:extLst>
              <a:ext uri="{FF2B5EF4-FFF2-40B4-BE49-F238E27FC236}">
                <a16:creationId xmlns:a16="http://schemas.microsoft.com/office/drawing/2014/main" id="{4C23DE8F-B56A-4C39-B2B4-7072B30DB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59" y="4813169"/>
            <a:ext cx="137770" cy="137778"/>
          </a:xfrm>
          <a:prstGeom prst="rect">
            <a:avLst/>
          </a:prstGeom>
        </p:spPr>
      </p:pic>
      <p:pic>
        <p:nvPicPr>
          <p:cNvPr id="41" name="Kép 40">
            <a:extLst>
              <a:ext uri="{FF2B5EF4-FFF2-40B4-BE49-F238E27FC236}">
                <a16:creationId xmlns:a16="http://schemas.microsoft.com/office/drawing/2014/main" id="{5C72AA95-0A03-4A8A-8DB4-B1207231F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59" y="4941578"/>
            <a:ext cx="137770" cy="137778"/>
          </a:xfrm>
          <a:prstGeom prst="rect">
            <a:avLst/>
          </a:prstGeom>
        </p:spPr>
      </p:pic>
      <p:pic>
        <p:nvPicPr>
          <p:cNvPr id="42" name="Kép 41">
            <a:extLst>
              <a:ext uri="{FF2B5EF4-FFF2-40B4-BE49-F238E27FC236}">
                <a16:creationId xmlns:a16="http://schemas.microsoft.com/office/drawing/2014/main" id="{865F8B69-7F29-4734-B10C-22299C967A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59" y="5076775"/>
            <a:ext cx="137770" cy="137761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A6F672DB-4D43-4A8F-B59E-301AC24F48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16" y="4415217"/>
            <a:ext cx="135558" cy="135550"/>
          </a:xfrm>
          <a:prstGeom prst="rect">
            <a:avLst/>
          </a:prstGeom>
        </p:spPr>
      </p:pic>
      <p:pic>
        <p:nvPicPr>
          <p:cNvPr id="44" name="Kép 43">
            <a:extLst>
              <a:ext uri="{FF2B5EF4-FFF2-40B4-BE49-F238E27FC236}">
                <a16:creationId xmlns:a16="http://schemas.microsoft.com/office/drawing/2014/main" id="{8B9C7E15-E957-4CCF-8429-20FE7C9C69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83" y="4545313"/>
            <a:ext cx="136891" cy="136891"/>
          </a:xfrm>
          <a:prstGeom prst="rect">
            <a:avLst/>
          </a:prstGeom>
        </p:spPr>
      </p:pic>
      <p:pic>
        <p:nvPicPr>
          <p:cNvPr id="45" name="Kép 44">
            <a:extLst>
              <a:ext uri="{FF2B5EF4-FFF2-40B4-BE49-F238E27FC236}">
                <a16:creationId xmlns:a16="http://schemas.microsoft.com/office/drawing/2014/main" id="{D5958CE7-404E-4CDF-82A1-66C44D6D9D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5504" y="4680863"/>
            <a:ext cx="137770" cy="137675"/>
          </a:xfrm>
          <a:prstGeom prst="rect">
            <a:avLst/>
          </a:prstGeom>
        </p:spPr>
      </p:pic>
      <p:pic>
        <p:nvPicPr>
          <p:cNvPr id="46" name="Kép 45">
            <a:extLst>
              <a:ext uri="{FF2B5EF4-FFF2-40B4-BE49-F238E27FC236}">
                <a16:creationId xmlns:a16="http://schemas.microsoft.com/office/drawing/2014/main" id="{2BBC44C3-BF16-4013-A13D-BF4D7FFC69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00" y="4815202"/>
            <a:ext cx="137770" cy="137778"/>
          </a:xfrm>
          <a:prstGeom prst="rect">
            <a:avLst/>
          </a:prstGeom>
        </p:spPr>
      </p:pic>
      <p:pic>
        <p:nvPicPr>
          <p:cNvPr id="47" name="Kép 46">
            <a:extLst>
              <a:ext uri="{FF2B5EF4-FFF2-40B4-BE49-F238E27FC236}">
                <a16:creationId xmlns:a16="http://schemas.microsoft.com/office/drawing/2014/main" id="{0A96051D-5CF1-4D3D-81BB-12318C3C2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25" y="4950970"/>
            <a:ext cx="137770" cy="137778"/>
          </a:xfrm>
          <a:prstGeom prst="rect">
            <a:avLst/>
          </a:prstGeom>
        </p:spPr>
      </p:pic>
      <p:pic>
        <p:nvPicPr>
          <p:cNvPr id="49" name="Kép 48">
            <a:extLst>
              <a:ext uri="{FF2B5EF4-FFF2-40B4-BE49-F238E27FC236}">
                <a16:creationId xmlns:a16="http://schemas.microsoft.com/office/drawing/2014/main" id="{C140EA61-8DFD-4E7C-904F-92312C6DB9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25" y="5086755"/>
            <a:ext cx="137770" cy="137761"/>
          </a:xfrm>
          <a:prstGeom prst="rect">
            <a:avLst/>
          </a:prstGeom>
        </p:spPr>
      </p:pic>
      <p:pic>
        <p:nvPicPr>
          <p:cNvPr id="50" name="Kép 49">
            <a:extLst>
              <a:ext uri="{FF2B5EF4-FFF2-40B4-BE49-F238E27FC236}">
                <a16:creationId xmlns:a16="http://schemas.microsoft.com/office/drawing/2014/main" id="{F78E2940-A7FE-46EF-B68B-CC27E9ABAB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6755" y="7849660"/>
            <a:ext cx="137770" cy="137658"/>
          </a:xfrm>
          <a:prstGeom prst="rect">
            <a:avLst/>
          </a:prstGeom>
        </p:spPr>
      </p:pic>
      <p:pic>
        <p:nvPicPr>
          <p:cNvPr id="51" name="Kép 50">
            <a:extLst>
              <a:ext uri="{FF2B5EF4-FFF2-40B4-BE49-F238E27FC236}">
                <a16:creationId xmlns:a16="http://schemas.microsoft.com/office/drawing/2014/main" id="{221DDCC6-DDDE-4DCE-9280-F58B88C0A8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13" y="7450930"/>
            <a:ext cx="135558" cy="135550"/>
          </a:xfrm>
          <a:prstGeom prst="rect">
            <a:avLst/>
          </a:prstGeom>
        </p:spPr>
      </p:pic>
      <p:pic>
        <p:nvPicPr>
          <p:cNvPr id="52" name="Kép 51">
            <a:extLst>
              <a:ext uri="{FF2B5EF4-FFF2-40B4-BE49-F238E27FC236}">
                <a16:creationId xmlns:a16="http://schemas.microsoft.com/office/drawing/2014/main" id="{94FA2A97-DB32-4958-944A-49F583A358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42" y="6889071"/>
            <a:ext cx="135558" cy="135550"/>
          </a:xfrm>
          <a:prstGeom prst="rect">
            <a:avLst/>
          </a:prstGeom>
        </p:spPr>
      </p:pic>
      <p:pic>
        <p:nvPicPr>
          <p:cNvPr id="53" name="Kép 52">
            <a:extLst>
              <a:ext uri="{FF2B5EF4-FFF2-40B4-BE49-F238E27FC236}">
                <a16:creationId xmlns:a16="http://schemas.microsoft.com/office/drawing/2014/main" id="{F7DBC8BD-9D37-41B9-90B7-208D2D835D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11" y="7022444"/>
            <a:ext cx="136891" cy="136891"/>
          </a:xfrm>
          <a:prstGeom prst="rect">
            <a:avLst/>
          </a:prstGeom>
        </p:spPr>
      </p:pic>
      <p:pic>
        <p:nvPicPr>
          <p:cNvPr id="54" name="Kép 53">
            <a:extLst>
              <a:ext uri="{FF2B5EF4-FFF2-40B4-BE49-F238E27FC236}">
                <a16:creationId xmlns:a16="http://schemas.microsoft.com/office/drawing/2014/main" id="{B5B1DDDC-F3C5-4BFC-B200-495DB39F2E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7534" y="7157323"/>
            <a:ext cx="137770" cy="137675"/>
          </a:xfrm>
          <a:prstGeom prst="rect">
            <a:avLst/>
          </a:prstGeom>
        </p:spPr>
      </p:pic>
      <p:pic>
        <p:nvPicPr>
          <p:cNvPr id="55" name="Kép 54">
            <a:extLst>
              <a:ext uri="{FF2B5EF4-FFF2-40B4-BE49-F238E27FC236}">
                <a16:creationId xmlns:a16="http://schemas.microsoft.com/office/drawing/2014/main" id="{F81246C5-FEEF-46C3-9930-8C17D9D06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42" y="7424636"/>
            <a:ext cx="137770" cy="137778"/>
          </a:xfrm>
          <a:prstGeom prst="rect">
            <a:avLst/>
          </a:prstGeom>
        </p:spPr>
      </p:pic>
      <p:pic>
        <p:nvPicPr>
          <p:cNvPr id="56" name="Kép 55">
            <a:extLst>
              <a:ext uri="{FF2B5EF4-FFF2-40B4-BE49-F238E27FC236}">
                <a16:creationId xmlns:a16="http://schemas.microsoft.com/office/drawing/2014/main" id="{93E72A96-EE9F-4D9F-9EB8-BBF0D86556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4624" y="7559350"/>
            <a:ext cx="137769" cy="137658"/>
          </a:xfrm>
          <a:prstGeom prst="rect">
            <a:avLst/>
          </a:prstGeom>
        </p:spPr>
      </p:pic>
      <p:pic>
        <p:nvPicPr>
          <p:cNvPr id="57" name="Kép 56">
            <a:extLst>
              <a:ext uri="{FF2B5EF4-FFF2-40B4-BE49-F238E27FC236}">
                <a16:creationId xmlns:a16="http://schemas.microsoft.com/office/drawing/2014/main" id="{691EC62A-85BD-421B-8D20-BB739C96D7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4623" y="7825786"/>
            <a:ext cx="137770" cy="137658"/>
          </a:xfrm>
          <a:prstGeom prst="rect">
            <a:avLst/>
          </a:prstGeom>
        </p:spPr>
      </p:pic>
      <p:pic>
        <p:nvPicPr>
          <p:cNvPr id="61" name="Kép 60">
            <a:extLst>
              <a:ext uri="{FF2B5EF4-FFF2-40B4-BE49-F238E27FC236}">
                <a16:creationId xmlns:a16="http://schemas.microsoft.com/office/drawing/2014/main" id="{2CAA6904-FBFF-4560-8FC2-C2ED68C36C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30" y="7377340"/>
            <a:ext cx="135558" cy="135550"/>
          </a:xfrm>
          <a:prstGeom prst="rect">
            <a:avLst/>
          </a:prstGeom>
        </p:spPr>
      </p:pic>
      <p:pic>
        <p:nvPicPr>
          <p:cNvPr id="63" name="Kép 62">
            <a:extLst>
              <a:ext uri="{FF2B5EF4-FFF2-40B4-BE49-F238E27FC236}">
                <a16:creationId xmlns:a16="http://schemas.microsoft.com/office/drawing/2014/main" id="{91315E5D-A00E-4E27-9999-A49A242E51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49" y="7503779"/>
            <a:ext cx="136891" cy="136891"/>
          </a:xfrm>
          <a:prstGeom prst="rect">
            <a:avLst/>
          </a:prstGeom>
        </p:spPr>
      </p:pic>
      <p:pic>
        <p:nvPicPr>
          <p:cNvPr id="72" name="Kép 71">
            <a:extLst>
              <a:ext uri="{FF2B5EF4-FFF2-40B4-BE49-F238E27FC236}">
                <a16:creationId xmlns:a16="http://schemas.microsoft.com/office/drawing/2014/main" id="{49E82890-BDA7-4F97-B362-AF45DB86F1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89" y="7634479"/>
            <a:ext cx="137770" cy="137778"/>
          </a:xfrm>
          <a:prstGeom prst="rect">
            <a:avLst/>
          </a:prstGeom>
        </p:spPr>
      </p:pic>
      <p:pic>
        <p:nvPicPr>
          <p:cNvPr id="73" name="Kép 72">
            <a:extLst>
              <a:ext uri="{FF2B5EF4-FFF2-40B4-BE49-F238E27FC236}">
                <a16:creationId xmlns:a16="http://schemas.microsoft.com/office/drawing/2014/main" id="{57DAACEE-AABE-4EDD-AC03-2B58E4971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29" y="7762107"/>
            <a:ext cx="137770" cy="137778"/>
          </a:xfrm>
          <a:prstGeom prst="rect">
            <a:avLst/>
          </a:prstGeom>
        </p:spPr>
      </p:pic>
      <p:pic>
        <p:nvPicPr>
          <p:cNvPr id="74" name="Kép 73">
            <a:extLst>
              <a:ext uri="{FF2B5EF4-FFF2-40B4-BE49-F238E27FC236}">
                <a16:creationId xmlns:a16="http://schemas.microsoft.com/office/drawing/2014/main" id="{00006247-3EA6-4EE2-B226-0FB35D8466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33" y="7898612"/>
            <a:ext cx="137770" cy="137761"/>
          </a:xfrm>
          <a:prstGeom prst="rect">
            <a:avLst/>
          </a:prstGeom>
        </p:spPr>
      </p:pic>
      <p:pic>
        <p:nvPicPr>
          <p:cNvPr id="78" name="Kép 77">
            <a:extLst>
              <a:ext uri="{FF2B5EF4-FFF2-40B4-BE49-F238E27FC236}">
                <a16:creationId xmlns:a16="http://schemas.microsoft.com/office/drawing/2014/main" id="{7F2C2211-115B-4214-9727-57507B7EC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60" y="7292037"/>
            <a:ext cx="137770" cy="137778"/>
          </a:xfrm>
          <a:prstGeom prst="rect">
            <a:avLst/>
          </a:prstGeom>
        </p:spPr>
      </p:pic>
      <p:pic>
        <p:nvPicPr>
          <p:cNvPr id="75" name="Kép 74">
            <a:extLst>
              <a:ext uri="{FF2B5EF4-FFF2-40B4-BE49-F238E27FC236}">
                <a16:creationId xmlns:a16="http://schemas.microsoft.com/office/drawing/2014/main" id="{050C8BF4-A22D-4C22-8457-DACAC31AA78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23" y="7696346"/>
            <a:ext cx="137770" cy="137761"/>
          </a:xfrm>
          <a:prstGeom prst="rect">
            <a:avLst/>
          </a:prstGeom>
        </p:spPr>
      </p:pic>
      <p:pic>
        <p:nvPicPr>
          <p:cNvPr id="5" name="Kép 4" descr="A képen clipart látható&#10;&#10;Automatikusan generált leírás">
            <a:extLst>
              <a:ext uri="{FF2B5EF4-FFF2-40B4-BE49-F238E27FC236}">
                <a16:creationId xmlns:a16="http://schemas.microsoft.com/office/drawing/2014/main" id="{D14E65CE-4D2C-4C55-9CDB-584B122BAD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87" y="6674133"/>
            <a:ext cx="708069" cy="13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2306</TotalTime>
  <Words>142</Words>
  <Application>Microsoft Office PowerPoint</Application>
  <PresentationFormat>Egyéni</PresentationFormat>
  <Paragraphs>26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Hadi Anikó</cp:lastModifiedBy>
  <cp:revision>48</cp:revision>
  <dcterms:created xsi:type="dcterms:W3CDTF">2020-04-21T06:52:21Z</dcterms:created>
  <dcterms:modified xsi:type="dcterms:W3CDTF">2021-05-06T13:28:50Z</dcterms:modified>
  <cp:category/>
</cp:coreProperties>
</file>