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CE2"/>
    <a:srgbClr val="7E93EE"/>
    <a:srgbClr val="8FAADC"/>
    <a:srgbClr val="80A4EC"/>
    <a:srgbClr val="ECC100"/>
    <a:srgbClr val="B3D273"/>
    <a:srgbClr val="99B700"/>
    <a:srgbClr val="7A9200"/>
    <a:srgbClr val="E6A900"/>
    <a:srgbClr val="E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wmf"/><Relationship Id="rId18" Type="http://schemas.openxmlformats.org/officeDocument/2006/relationships/image" Target="../media/image16.jp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wmf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46873" y="3284233"/>
            <a:ext cx="5481789" cy="596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6"/>
            <a:ext cx="5494401" cy="9745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US" sz="8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33102" y="2908041"/>
            <a:ext cx="5109330" cy="76931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pl-PL" sz="1200" dirty="0">
                <a:latin typeface="Open Sans"/>
                <a:cs typeface="Open Sans"/>
              </a:rPr>
              <a:t>Czy kiedykolwiek brałeś udział w niezapomnianym wydarzeniu sportowym, które sprawiło, że poczułeś ekscytację? Będąc na boiskach sportowych lub kibicując na trybunach, nasza kolekcja pomoże Ci przeżyć to uczucie!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promocji!</a:t>
            </a:r>
          </a:p>
          <a:p>
            <a:pPr marL="184697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181040" y="5442439"/>
            <a:ext cx="1668755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HOGAN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0" i="0" dirty="0">
                <a:effectLst/>
              </a:rPr>
              <a:t>AP761898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Nadmuchiwana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dłoń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dla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kibica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0" y="710064"/>
            <a:ext cx="5481789" cy="2092217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40" y="5434573"/>
            <a:ext cx="1697374" cy="86235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CLAXO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AP810376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Plastikowy gwizdek ze smyczą w tym samym kolorze.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44882"/>
            <a:ext cx="1697374" cy="8623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CAMBEX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AP741555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Kamizelka sportowa z włókniny dla dorosłych.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27376" y="8029961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DELKO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AP791920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Piłka footbolowa ze sztucznej skóry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 i PVC, rozmiar 5, nie napompowana.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1995137" y="8039361"/>
            <a:ext cx="1761257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TORRES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AP761201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Dmuchane pałki dla kibica, w zestawie 2 szt. Ustnik do dmuchania w zestawie. Produkt jednorazowego użycia, wykonany z LDPE.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67625" y="8047002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ZACKY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Mână pentru suporteri, din spumă EVA.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6E1CC290-D778-44C2-BC78-58C20A8D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5" y="7720746"/>
            <a:ext cx="137770" cy="137778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227457F1-EF8C-4C4F-BB1A-7A440738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7585790"/>
            <a:ext cx="137770" cy="1377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AE28775-A1AF-49B8-BD45-9EF2B4C5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7" y="3974200"/>
            <a:ext cx="873108" cy="1313339"/>
          </a:xfrm>
          <a:prstGeom prst="rect">
            <a:avLst/>
          </a:prstGeom>
        </p:spPr>
      </p:pic>
      <p:pic>
        <p:nvPicPr>
          <p:cNvPr id="9" name="Kép 8" descr="A képen zene, fütyülés látható&#10;&#10;Automatikusan generált leírás">
            <a:extLst>
              <a:ext uri="{FF2B5EF4-FFF2-40B4-BE49-F238E27FC236}">
                <a16:creationId xmlns:a16="http://schemas.microsoft.com/office/drawing/2014/main" id="{FAE0A421-4549-4165-A33C-81304C7A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7" y="4295439"/>
            <a:ext cx="1304685" cy="657561"/>
          </a:xfrm>
          <a:prstGeom prst="rect">
            <a:avLst/>
          </a:prstGeom>
        </p:spPr>
      </p:pic>
      <p:pic>
        <p:nvPicPr>
          <p:cNvPr id="11" name="Kép 10" descr="A képen tartozék, zacskó látható&#10;&#10;Automatikusan generált leírás">
            <a:extLst>
              <a:ext uri="{FF2B5EF4-FFF2-40B4-BE49-F238E27FC236}">
                <a16:creationId xmlns:a16="http://schemas.microsoft.com/office/drawing/2014/main" id="{E08C4E45-8AD0-40E6-BD7D-35040E8B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0" y="3913313"/>
            <a:ext cx="954013" cy="1223094"/>
          </a:xfrm>
          <a:prstGeom prst="rect">
            <a:avLst/>
          </a:prstGeom>
        </p:spPr>
      </p:pic>
      <p:pic>
        <p:nvPicPr>
          <p:cNvPr id="14" name="Kép 13" descr="A képen beltéri látható&#10;&#10;Automatikusan generált leírás">
            <a:extLst>
              <a:ext uri="{FF2B5EF4-FFF2-40B4-BE49-F238E27FC236}">
                <a16:creationId xmlns:a16="http://schemas.microsoft.com/office/drawing/2014/main" id="{70D7A14E-55D1-42FC-BBE4-EBF1CD6FF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6801280"/>
            <a:ext cx="1080940" cy="1087903"/>
          </a:xfrm>
          <a:prstGeom prst="rect">
            <a:avLst/>
          </a:prstGeom>
        </p:spPr>
      </p:pic>
      <p:pic>
        <p:nvPicPr>
          <p:cNvPr id="17" name="Kép 16" descr="A képen nyíl látható&#10;&#10;Automatikusan generált leírás">
            <a:extLst>
              <a:ext uri="{FF2B5EF4-FFF2-40B4-BE49-F238E27FC236}">
                <a16:creationId xmlns:a16="http://schemas.microsoft.com/office/drawing/2014/main" id="{85B2291F-012C-425C-8286-A33074B35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3" y="6871996"/>
            <a:ext cx="1454277" cy="1057550"/>
          </a:xfrm>
          <a:prstGeom prst="rect">
            <a:avLst/>
          </a:prstGeom>
        </p:spPr>
      </p:pic>
      <p:sp>
        <p:nvSpPr>
          <p:cNvPr id="31" name="Téglalap 30">
            <a:extLst>
              <a:ext uri="{FF2B5EF4-FFF2-40B4-BE49-F238E27FC236}">
                <a16:creationId xmlns:a16="http://schemas.microsoft.com/office/drawing/2014/main" id="{FEA63092-8F0F-4EC3-9725-23447B148DFB}"/>
              </a:ext>
            </a:extLst>
          </p:cNvPr>
          <p:cNvSpPr/>
          <p:nvPr/>
        </p:nvSpPr>
        <p:spPr>
          <a:xfrm>
            <a:off x="135855" y="2301380"/>
            <a:ext cx="3699938" cy="50076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SPORT I KIBICOWANIE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5D768EA-5695-4883-A9CF-D7EC9A6E4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692144"/>
            <a:ext cx="135558" cy="13555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431DC93-34E0-4563-868A-95A2C7934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821256"/>
            <a:ext cx="137770" cy="129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CF56E1AB-E22D-4C9D-A6E5-7BC03337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946045"/>
            <a:ext cx="137770" cy="13777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CD71CED-5BBA-4320-8A90-2593CF5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5080072"/>
            <a:ext cx="137770" cy="137778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381440D-D189-45AF-8E08-ED1D024E9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659" y="4678083"/>
            <a:ext cx="137770" cy="137675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546A87E3-5C1C-46BA-8850-049ED1F75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418986"/>
            <a:ext cx="135558" cy="13555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EC5D806C-0A55-4DD0-88DE-4672476AF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545313"/>
            <a:ext cx="136891" cy="13689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4C23DE8F-B56A-4C39-B2B4-7072B30D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813169"/>
            <a:ext cx="137770" cy="137778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5C72AA95-0A03-4A8A-8DB4-B1207231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941578"/>
            <a:ext cx="137770" cy="137778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865F8B69-7F29-4734-B10C-22299C967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5076775"/>
            <a:ext cx="137770" cy="137761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6F672DB-4D43-4A8F-B59E-301AC24F4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6" y="4415217"/>
            <a:ext cx="135558" cy="13555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8B9C7E15-E957-4CCF-8429-20FE7C9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4545313"/>
            <a:ext cx="136891" cy="136891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5958CE7-404E-4CDF-82A1-66C44D6D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04" y="4680863"/>
            <a:ext cx="137770" cy="137675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BBC44C3-BF16-4013-A13D-BF4D7FFC6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0" y="4815202"/>
            <a:ext cx="137770" cy="13777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0A96051D-5CF1-4D3D-81BB-12318C3C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4950970"/>
            <a:ext cx="137770" cy="137778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C140EA61-8DFD-4E7C-904F-92312C6DB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5086755"/>
            <a:ext cx="137770" cy="137761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F78E2940-A7FE-46EF-B68B-CC27E9ABA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55" y="7849660"/>
            <a:ext cx="137770" cy="13765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221DDCC6-DDDE-4DCE-9280-F58B88C0A8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7450930"/>
            <a:ext cx="135558" cy="13555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4FA2A97-DB32-4958-944A-49F583A35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6889071"/>
            <a:ext cx="135558" cy="13555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7DBC8BD-9D37-41B9-90B7-208D2D835D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7022444"/>
            <a:ext cx="136891" cy="13689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5B1DDDC-F3C5-4BFC-B200-495DB39F2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534" y="7157323"/>
            <a:ext cx="137770" cy="13767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F81246C5-FEEF-46C3-9930-8C17D9D06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2" y="7424636"/>
            <a:ext cx="137770" cy="13777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93E72A96-EE9F-4D9F-9EB8-BBF0D8655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4" y="7559350"/>
            <a:ext cx="137769" cy="137658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91EC62A-85BD-421B-8D20-BB739C96D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3" y="7825786"/>
            <a:ext cx="137770" cy="137658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2CAA6904-FBFF-4560-8FC2-C2ED68C36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7377340"/>
            <a:ext cx="135558" cy="13555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1315E5D-A00E-4E27-9999-A49A242E5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7503779"/>
            <a:ext cx="136891" cy="136891"/>
          </a:xfrm>
          <a:prstGeom prst="rect">
            <a:avLst/>
          </a:prstGeom>
        </p:spPr>
      </p:pic>
      <p:pic>
        <p:nvPicPr>
          <p:cNvPr id="72" name="Kép 71">
            <a:extLst>
              <a:ext uri="{FF2B5EF4-FFF2-40B4-BE49-F238E27FC236}">
                <a16:creationId xmlns:a16="http://schemas.microsoft.com/office/drawing/2014/main" id="{49E82890-BDA7-4F97-B362-AF45DB86F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89" y="7634479"/>
            <a:ext cx="137770" cy="137778"/>
          </a:xfrm>
          <a:prstGeom prst="rect">
            <a:avLst/>
          </a:prstGeom>
        </p:spPr>
      </p:pic>
      <p:pic>
        <p:nvPicPr>
          <p:cNvPr id="73" name="Kép 72">
            <a:extLst>
              <a:ext uri="{FF2B5EF4-FFF2-40B4-BE49-F238E27FC236}">
                <a16:creationId xmlns:a16="http://schemas.microsoft.com/office/drawing/2014/main" id="{57DAACEE-AABE-4EDD-AC03-2B58E4971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7762107"/>
            <a:ext cx="137770" cy="137778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0006247-3EA6-4EE2-B226-0FB35D846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3" y="7898612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0" y="7292037"/>
            <a:ext cx="137770" cy="137778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3" y="7696346"/>
            <a:ext cx="137770" cy="137761"/>
          </a:xfrm>
          <a:prstGeom prst="rect">
            <a:avLst/>
          </a:prstGeom>
        </p:spPr>
      </p:pic>
      <p:pic>
        <p:nvPicPr>
          <p:cNvPr id="5" name="Kép 4" descr="A képen clipart látható&#10;&#10;Automatikusan generált leírás">
            <a:extLst>
              <a:ext uri="{FF2B5EF4-FFF2-40B4-BE49-F238E27FC236}">
                <a16:creationId xmlns:a16="http://schemas.microsoft.com/office/drawing/2014/main" id="{D14E65CE-4D2C-4C55-9CDB-584B122BAD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7" y="6674133"/>
            <a:ext cx="708069" cy="1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2307</TotalTime>
  <Words>152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48</cp:revision>
  <dcterms:created xsi:type="dcterms:W3CDTF">2020-04-21T06:52:21Z</dcterms:created>
  <dcterms:modified xsi:type="dcterms:W3CDTF">2021-05-06T12:32:11Z</dcterms:modified>
  <cp:category/>
</cp:coreProperties>
</file>