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4"/>
  </p:sldMasterIdLst>
  <p:sldIdLst>
    <p:sldId id="256" r:id="rId5"/>
  </p:sldIdLst>
  <p:sldSz cx="5759450" cy="133207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B7F"/>
    <a:srgbClr val="529DA0"/>
    <a:srgbClr val="589FBB"/>
    <a:srgbClr val="47706C"/>
    <a:srgbClr val="C6E8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12" autoAdjust="0"/>
    <p:restoredTop sz="94660"/>
  </p:normalViewPr>
  <p:slideViewPr>
    <p:cSldViewPr snapToGrid="0">
      <p:cViewPr>
        <p:scale>
          <a:sx n="60" d="100"/>
          <a:sy n="60" d="100"/>
        </p:scale>
        <p:origin x="39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1959" y="2180034"/>
            <a:ext cx="4895533" cy="4637582"/>
          </a:xfrm>
        </p:spPr>
        <p:txBody>
          <a:bodyPr anchor="b"/>
          <a:lstStyle>
            <a:lvl1pPr algn="ctr"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19931" y="6996459"/>
            <a:ext cx="4319588" cy="3216088"/>
          </a:xfrm>
        </p:spPr>
        <p:txBody>
          <a:bodyPr/>
          <a:lstStyle>
            <a:lvl1pPr marL="0" indent="0" algn="ctr">
              <a:buNone/>
              <a:defRPr sz="1512"/>
            </a:lvl1pPr>
            <a:lvl2pPr marL="287990" indent="0" algn="ctr">
              <a:buNone/>
              <a:defRPr sz="1260"/>
            </a:lvl2pPr>
            <a:lvl3pPr marL="575981" indent="0" algn="ctr">
              <a:buNone/>
              <a:defRPr sz="1134"/>
            </a:lvl3pPr>
            <a:lvl4pPr marL="863971" indent="0" algn="ctr">
              <a:buNone/>
              <a:defRPr sz="1008"/>
            </a:lvl4pPr>
            <a:lvl5pPr marL="1151961" indent="0" algn="ctr">
              <a:buNone/>
              <a:defRPr sz="1008"/>
            </a:lvl5pPr>
            <a:lvl6pPr marL="1439951" indent="0" algn="ctr">
              <a:buNone/>
              <a:defRPr sz="1008"/>
            </a:lvl6pPr>
            <a:lvl7pPr marL="1727942" indent="0" algn="ctr">
              <a:buNone/>
              <a:defRPr sz="1008"/>
            </a:lvl7pPr>
            <a:lvl8pPr marL="2015932" indent="0" algn="ctr">
              <a:buNone/>
              <a:defRPr sz="1008"/>
            </a:lvl8pPr>
            <a:lvl9pPr marL="2303922" indent="0" algn="ctr">
              <a:buNone/>
              <a:defRPr sz="1008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9965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08452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121607" y="709204"/>
            <a:ext cx="1241881" cy="11288689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5963" y="709204"/>
            <a:ext cx="3653651" cy="11288689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5919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55866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63" y="3320931"/>
            <a:ext cx="4967526" cy="5541046"/>
          </a:xfrm>
        </p:spPr>
        <p:txBody>
          <a:bodyPr anchor="b"/>
          <a:lstStyle>
            <a:lvl1pPr>
              <a:defRPr sz="3779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963" y="8914398"/>
            <a:ext cx="4967526" cy="2913905"/>
          </a:xfrm>
        </p:spPr>
        <p:txBody>
          <a:bodyPr/>
          <a:lstStyle>
            <a:lvl1pPr marL="0" indent="0">
              <a:buNone/>
              <a:defRPr sz="1512">
                <a:solidFill>
                  <a:schemeClr val="tx1"/>
                </a:solidFill>
              </a:defRPr>
            </a:lvl1pPr>
            <a:lvl2pPr marL="287990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2pPr>
            <a:lvl3pPr marL="575981" indent="0">
              <a:buNone/>
              <a:defRPr sz="1134">
                <a:solidFill>
                  <a:schemeClr val="tx1">
                    <a:tint val="75000"/>
                  </a:schemeClr>
                </a:solidFill>
              </a:defRPr>
            </a:lvl3pPr>
            <a:lvl4pPr marL="86397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4pPr>
            <a:lvl5pPr marL="115196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5pPr>
            <a:lvl6pPr marL="1439951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6pPr>
            <a:lvl7pPr marL="172794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7pPr>
            <a:lvl8pPr marL="201593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8pPr>
            <a:lvl9pPr marL="2303922" indent="0">
              <a:buNone/>
              <a:defRPr sz="100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69954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596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15722" y="3546023"/>
            <a:ext cx="2447766" cy="8451870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18975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709208"/>
            <a:ext cx="4967526" cy="2574722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6713" y="3265426"/>
            <a:ext cx="2436517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6713" y="4865760"/>
            <a:ext cx="2436517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5722" y="3265426"/>
            <a:ext cx="2448516" cy="1600335"/>
          </a:xfrm>
        </p:spPr>
        <p:txBody>
          <a:bodyPr anchor="b"/>
          <a:lstStyle>
            <a:lvl1pPr marL="0" indent="0">
              <a:buNone/>
              <a:defRPr sz="1512" b="1"/>
            </a:lvl1pPr>
            <a:lvl2pPr marL="287990" indent="0">
              <a:buNone/>
              <a:defRPr sz="1260" b="1"/>
            </a:lvl2pPr>
            <a:lvl3pPr marL="575981" indent="0">
              <a:buNone/>
              <a:defRPr sz="1134" b="1"/>
            </a:lvl3pPr>
            <a:lvl4pPr marL="863971" indent="0">
              <a:buNone/>
              <a:defRPr sz="1008" b="1"/>
            </a:lvl4pPr>
            <a:lvl5pPr marL="1151961" indent="0">
              <a:buNone/>
              <a:defRPr sz="1008" b="1"/>
            </a:lvl5pPr>
            <a:lvl6pPr marL="1439951" indent="0">
              <a:buNone/>
              <a:defRPr sz="1008" b="1"/>
            </a:lvl6pPr>
            <a:lvl7pPr marL="1727942" indent="0">
              <a:buNone/>
              <a:defRPr sz="1008" b="1"/>
            </a:lvl7pPr>
            <a:lvl8pPr marL="2015932" indent="0">
              <a:buNone/>
              <a:defRPr sz="1008" b="1"/>
            </a:lvl8pPr>
            <a:lvl9pPr marL="2303922" indent="0">
              <a:buNone/>
              <a:defRPr sz="1008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915722" y="4865760"/>
            <a:ext cx="2448516" cy="7156801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2021. 07. 02.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963083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2021. 07. 02.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73672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2021. 07. 02.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474458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48516" y="1917939"/>
            <a:ext cx="2915722" cy="9466340"/>
          </a:xfrm>
        </p:spPr>
        <p:txBody>
          <a:bodyPr/>
          <a:lstStyle>
            <a:lvl1pPr>
              <a:defRPr sz="2016"/>
            </a:lvl1pPr>
            <a:lvl2pPr>
              <a:defRPr sz="1764"/>
            </a:lvl2pPr>
            <a:lvl3pPr>
              <a:defRPr sz="1512"/>
            </a:lvl3pPr>
            <a:lvl4pPr>
              <a:defRPr sz="1260"/>
            </a:lvl4pPr>
            <a:lvl5pPr>
              <a:defRPr sz="1260"/>
            </a:lvl5pPr>
            <a:lvl6pPr>
              <a:defRPr sz="1260"/>
            </a:lvl6pPr>
            <a:lvl7pPr>
              <a:defRPr sz="1260"/>
            </a:lvl7pPr>
            <a:lvl8pPr>
              <a:defRPr sz="1260"/>
            </a:lvl8pPr>
            <a:lvl9pPr>
              <a:defRPr sz="126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6844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6712" y="888048"/>
            <a:ext cx="1857573" cy="3108166"/>
          </a:xfrm>
        </p:spPr>
        <p:txBody>
          <a:bodyPr anchor="b"/>
          <a:lstStyle>
            <a:lvl1pPr>
              <a:defRPr sz="2016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448516" y="1917939"/>
            <a:ext cx="2915722" cy="9466340"/>
          </a:xfrm>
        </p:spPr>
        <p:txBody>
          <a:bodyPr anchor="t"/>
          <a:lstStyle>
            <a:lvl1pPr marL="0" indent="0">
              <a:buNone/>
              <a:defRPr sz="2016"/>
            </a:lvl1pPr>
            <a:lvl2pPr marL="287990" indent="0">
              <a:buNone/>
              <a:defRPr sz="1764"/>
            </a:lvl2pPr>
            <a:lvl3pPr marL="575981" indent="0">
              <a:buNone/>
              <a:defRPr sz="1512"/>
            </a:lvl3pPr>
            <a:lvl4pPr marL="863971" indent="0">
              <a:buNone/>
              <a:defRPr sz="1260"/>
            </a:lvl4pPr>
            <a:lvl5pPr marL="1151961" indent="0">
              <a:buNone/>
              <a:defRPr sz="1260"/>
            </a:lvl5pPr>
            <a:lvl6pPr marL="1439951" indent="0">
              <a:buNone/>
              <a:defRPr sz="1260"/>
            </a:lvl6pPr>
            <a:lvl7pPr marL="1727942" indent="0">
              <a:buNone/>
              <a:defRPr sz="1260"/>
            </a:lvl7pPr>
            <a:lvl8pPr marL="2015932" indent="0">
              <a:buNone/>
              <a:defRPr sz="1260"/>
            </a:lvl8pPr>
            <a:lvl9pPr marL="2303922" indent="0">
              <a:buNone/>
              <a:defRPr sz="126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6712" y="3996214"/>
            <a:ext cx="1857573" cy="7403481"/>
          </a:xfrm>
        </p:spPr>
        <p:txBody>
          <a:bodyPr/>
          <a:lstStyle>
            <a:lvl1pPr marL="0" indent="0">
              <a:buNone/>
              <a:defRPr sz="1008"/>
            </a:lvl1pPr>
            <a:lvl2pPr marL="287990" indent="0">
              <a:buNone/>
              <a:defRPr sz="882"/>
            </a:lvl2pPr>
            <a:lvl3pPr marL="575981" indent="0">
              <a:buNone/>
              <a:defRPr sz="756"/>
            </a:lvl3pPr>
            <a:lvl4pPr marL="863971" indent="0">
              <a:buNone/>
              <a:defRPr sz="630"/>
            </a:lvl4pPr>
            <a:lvl5pPr marL="1151961" indent="0">
              <a:buNone/>
              <a:defRPr sz="630"/>
            </a:lvl5pPr>
            <a:lvl6pPr marL="1439951" indent="0">
              <a:buNone/>
              <a:defRPr sz="630"/>
            </a:lvl6pPr>
            <a:lvl7pPr marL="1727942" indent="0">
              <a:buNone/>
              <a:defRPr sz="630"/>
            </a:lvl7pPr>
            <a:lvl8pPr marL="2015932" indent="0">
              <a:buNone/>
              <a:defRPr sz="630"/>
            </a:lvl8pPr>
            <a:lvl9pPr marL="2303922" indent="0">
              <a:buNone/>
              <a:defRPr sz="63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5E4B7E-9976-4531-AE92-1F7086DE0894}" type="datetimeFigureOut">
              <a:rPr lang="hu-HU" smtClean="0"/>
              <a:t>2021. 07. 02.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4837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95962" y="709208"/>
            <a:ext cx="4967526" cy="257472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962" y="3546023"/>
            <a:ext cx="4967526" cy="84518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96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5E4B7E-9976-4531-AE92-1F7086DE0894}" type="datetimeFigureOut">
              <a:rPr lang="hu-HU" smtClean="0"/>
              <a:t>2021. 07. 02.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7818" y="12346330"/>
            <a:ext cx="1943814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67612" y="12346330"/>
            <a:ext cx="1295876" cy="70920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D0DFD3-CCC3-4E8A-92F3-DE64AAB6B19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4689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575981" rtl="0" eaLnBrk="1" latinLnBrk="0" hangingPunct="1">
        <a:lnSpc>
          <a:spcPct val="90000"/>
        </a:lnSpc>
        <a:spcBef>
          <a:spcPct val="0"/>
        </a:spcBef>
        <a:buNone/>
        <a:defRPr sz="2772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43995" indent="-143995" algn="l" defTabSz="575981" rtl="0" eaLnBrk="1" latinLnBrk="0" hangingPunct="1">
        <a:lnSpc>
          <a:spcPct val="90000"/>
        </a:lnSpc>
        <a:spcBef>
          <a:spcPts val="630"/>
        </a:spcBef>
        <a:buFont typeface="Arial" panose="020B0604020202020204" pitchFamily="34" charset="0"/>
        <a:buChar char="•"/>
        <a:defRPr sz="1764" kern="1200">
          <a:solidFill>
            <a:schemeClr val="tx1"/>
          </a:solidFill>
          <a:latin typeface="+mn-lt"/>
          <a:ea typeface="+mn-ea"/>
          <a:cs typeface="+mn-cs"/>
        </a:defRPr>
      </a:lvl1pPr>
      <a:lvl2pPr marL="431985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512" kern="1200">
          <a:solidFill>
            <a:schemeClr val="tx1"/>
          </a:solidFill>
          <a:latin typeface="+mn-lt"/>
          <a:ea typeface="+mn-ea"/>
          <a:cs typeface="+mn-cs"/>
        </a:defRPr>
      </a:lvl2pPr>
      <a:lvl3pPr marL="71997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260" kern="1200">
          <a:solidFill>
            <a:schemeClr val="tx1"/>
          </a:solidFill>
          <a:latin typeface="+mn-lt"/>
          <a:ea typeface="+mn-ea"/>
          <a:cs typeface="+mn-cs"/>
        </a:defRPr>
      </a:lvl3pPr>
      <a:lvl4pPr marL="100796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295956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58394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87193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15992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447917" indent="-143995" algn="l" defTabSz="575981" rtl="0" eaLnBrk="1" latinLnBrk="0" hangingPunct="1">
        <a:lnSpc>
          <a:spcPct val="90000"/>
        </a:lnSpc>
        <a:spcBef>
          <a:spcPts val="315"/>
        </a:spcBef>
        <a:buFont typeface="Arial" panose="020B0604020202020204" pitchFamily="34" charset="0"/>
        <a:buChar char="•"/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1pPr>
      <a:lvl2pPr marL="287990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2pPr>
      <a:lvl3pPr marL="57598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3pPr>
      <a:lvl4pPr marL="86397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4pPr>
      <a:lvl5pPr marL="115196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5pPr>
      <a:lvl6pPr marL="1439951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6pPr>
      <a:lvl7pPr marL="172794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7pPr>
      <a:lvl8pPr marL="201593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8pPr>
      <a:lvl9pPr marL="2303922" algn="l" defTabSz="575981" rtl="0" eaLnBrk="1" latinLnBrk="0" hangingPunct="1">
        <a:defRPr sz="113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wmf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image" Target="../media/image1.jpg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hyperlink" Target="http://www.writeyourwebsitehere.com/" TargetMode="External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>
            <a:extLst>
              <a:ext uri="{FF2B5EF4-FFF2-40B4-BE49-F238E27FC236}">
                <a16:creationId xmlns:a16="http://schemas.microsoft.com/office/drawing/2014/main" id="{AD5D62BD-2867-4D3B-B7F5-0723F4C0D04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8130" y="673682"/>
            <a:ext cx="5479672" cy="2876827"/>
          </a:xfrm>
          <a:prstGeom prst="rect">
            <a:avLst/>
          </a:prstGeom>
        </p:spPr>
      </p:pic>
      <p:sp>
        <p:nvSpPr>
          <p:cNvPr id="32" name="Téglalap 31">
            <a:extLst>
              <a:ext uri="{FF2B5EF4-FFF2-40B4-BE49-F238E27FC236}">
                <a16:creationId xmlns:a16="http://schemas.microsoft.com/office/drawing/2014/main" id="{67977A9C-58C1-436F-95A5-12BFF76C8B02}"/>
              </a:ext>
            </a:extLst>
          </p:cNvPr>
          <p:cNvSpPr/>
          <p:nvPr/>
        </p:nvSpPr>
        <p:spPr>
          <a:xfrm>
            <a:off x="132522" y="12103415"/>
            <a:ext cx="5481794" cy="84374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sp>
        <p:nvSpPr>
          <p:cNvPr id="65" name="Téglalap 64">
            <a:extLst>
              <a:ext uri="{FF2B5EF4-FFF2-40B4-BE49-F238E27FC236}">
                <a16:creationId xmlns:a16="http://schemas.microsoft.com/office/drawing/2014/main" id="{55ACCA2E-AFAC-42C1-9769-E5CD8EDF3A98}"/>
              </a:ext>
            </a:extLst>
          </p:cNvPr>
          <p:cNvSpPr/>
          <p:nvPr/>
        </p:nvSpPr>
        <p:spPr>
          <a:xfrm>
            <a:off x="139503" y="128814"/>
            <a:ext cx="5481794" cy="5415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878" dirty="0">
              <a:highlight>
                <a:srgbClr val="C0C0C0"/>
              </a:highlight>
            </a:endParaRPr>
          </a:p>
        </p:txBody>
      </p:sp>
      <p:pic>
        <p:nvPicPr>
          <p:cNvPr id="66" name="Kép 65">
            <a:extLst>
              <a:ext uri="{FF2B5EF4-FFF2-40B4-BE49-F238E27FC236}">
                <a16:creationId xmlns:a16="http://schemas.microsoft.com/office/drawing/2014/main" id="{D220F28A-5B46-4453-8DA4-075D496823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16" y="279033"/>
            <a:ext cx="1741336" cy="254170"/>
          </a:xfrm>
          <a:prstGeom prst="rect">
            <a:avLst/>
          </a:prstGeom>
        </p:spPr>
      </p:pic>
      <p:sp>
        <p:nvSpPr>
          <p:cNvPr id="67" name="Téglalap 66">
            <a:extLst>
              <a:ext uri="{FF2B5EF4-FFF2-40B4-BE49-F238E27FC236}">
                <a16:creationId xmlns:a16="http://schemas.microsoft.com/office/drawing/2014/main" id="{5DC789BE-BFA4-4C89-8655-F0EF22B5F513}"/>
              </a:ext>
            </a:extLst>
          </p:cNvPr>
          <p:cNvSpPr/>
          <p:nvPr/>
        </p:nvSpPr>
        <p:spPr>
          <a:xfrm>
            <a:off x="136072" y="3543720"/>
            <a:ext cx="5481675" cy="1620450"/>
          </a:xfrm>
          <a:prstGeom prst="rect">
            <a:avLst/>
          </a:prstGeom>
          <a:solidFill>
            <a:srgbClr val="F39B7F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5419" tIns="47709" rIns="95419" bIns="47709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hu-HU" sz="1600" dirty="0">
              <a:highlight>
                <a:srgbClr val="C0C0C0"/>
              </a:highlight>
            </a:endParaRPr>
          </a:p>
        </p:txBody>
      </p:sp>
      <p:sp>
        <p:nvSpPr>
          <p:cNvPr id="69" name="object 53">
            <a:extLst>
              <a:ext uri="{FF2B5EF4-FFF2-40B4-BE49-F238E27FC236}">
                <a16:creationId xmlns:a16="http://schemas.microsoft.com/office/drawing/2014/main" id="{B4EEFFD1-B2EB-4BFD-9F4C-CE2B6B6D8A26}"/>
              </a:ext>
            </a:extLst>
          </p:cNvPr>
          <p:cNvSpPr txBox="1"/>
          <p:nvPr/>
        </p:nvSpPr>
        <p:spPr>
          <a:xfrm>
            <a:off x="231526" y="3677348"/>
            <a:ext cx="5297747" cy="1366149"/>
          </a:xfrm>
          <a:prstGeom prst="rect">
            <a:avLst/>
          </a:prstGeom>
        </p:spPr>
        <p:txBody>
          <a:bodyPr vert="horz" wrap="square" lIns="0" tIns="9277" rIns="0" bIns="0" rtlCol="0" anchor="t">
            <a:spAutoFit/>
          </a:bodyPr>
          <a:lstStyle/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Order custom made shopping bags and produce bags with sublimation printed graphics from 50 pcs. All of these products are made in Europe, ensuring short production time and constant availability.</a:t>
            </a:r>
          </a:p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en-US" sz="1200" b="1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SuboShop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shopping bags come in a variety of styles and sizes. Find your </a:t>
            </a:r>
            <a:r>
              <a:rPr lang="en-US" sz="1200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favourite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and create your own design.</a:t>
            </a:r>
          </a:p>
          <a:p>
            <a:pPr marL="12700" marR="5080" algn="just">
              <a:lnSpc>
                <a:spcPct val="104200"/>
              </a:lnSpc>
              <a:spcBef>
                <a:spcPts val="73"/>
              </a:spcBef>
            </a:pPr>
            <a:r>
              <a:rPr lang="en-US" sz="1200" b="1" dirty="0" err="1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SuboProduce</a:t>
            </a:r>
            <a:r>
              <a:rPr lang="en-US" sz="1200" dirty="0">
                <a:solidFill>
                  <a:schemeClr val="bg1">
                    <a:lumMod val="95000"/>
                  </a:schemeClr>
                </a:solidFill>
                <a:latin typeface="Open Sans"/>
                <a:cs typeface="Open Sans"/>
              </a:rPr>
              <a:t> produce bags are great to pack fruits and vegetables and can be printed with eye catching custom designs.</a:t>
            </a:r>
          </a:p>
        </p:txBody>
      </p:sp>
      <p:sp>
        <p:nvSpPr>
          <p:cNvPr id="92" name="object 53">
            <a:extLst>
              <a:ext uri="{FF2B5EF4-FFF2-40B4-BE49-F238E27FC236}">
                <a16:creationId xmlns:a16="http://schemas.microsoft.com/office/drawing/2014/main" id="{481256EC-E910-44D4-9944-1B2BFD8DF87A}"/>
              </a:ext>
            </a:extLst>
          </p:cNvPr>
          <p:cNvSpPr txBox="1"/>
          <p:nvPr/>
        </p:nvSpPr>
        <p:spPr>
          <a:xfrm>
            <a:off x="302837" y="12175711"/>
            <a:ext cx="5141164" cy="677051"/>
          </a:xfrm>
          <a:prstGeom prst="rect">
            <a:avLst/>
          </a:prstGeom>
        </p:spPr>
        <p:txBody>
          <a:bodyPr vert="horz" wrap="square" lIns="0" tIns="9277" rIns="0" bIns="0" rtlCol="0">
            <a:spAutoFit/>
          </a:bodyPr>
          <a:lstStyle/>
          <a:p>
            <a:pPr marL="13248" marR="5301">
              <a:lnSpc>
                <a:spcPct val="104200"/>
              </a:lnSpc>
              <a:spcBef>
                <a:spcPts val="73"/>
              </a:spcBef>
            </a:pPr>
            <a:r>
              <a:rPr lang="en-US" sz="1000" dirty="0"/>
              <a:t>Place your promotional conditions here!</a:t>
            </a:r>
            <a:endParaRPr lang="hu-HU" sz="1000" dirty="0"/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.......</a:t>
            </a:r>
          </a:p>
          <a:p>
            <a:pPr marL="184699" marR="5301" indent="-171450">
              <a:lnSpc>
                <a:spcPct val="104200"/>
              </a:lnSpc>
              <a:spcBef>
                <a:spcPts val="73"/>
              </a:spcBef>
              <a:buFont typeface="Arial" panose="020B0604020202020204" pitchFamily="34" charset="0"/>
              <a:buChar char="•"/>
            </a:pPr>
            <a:r>
              <a:rPr lang="hu-HU" sz="1000" dirty="0">
                <a:latin typeface="Open Sans"/>
                <a:cs typeface="Open Sans"/>
              </a:rPr>
              <a:t>……</a:t>
            </a:r>
          </a:p>
        </p:txBody>
      </p:sp>
      <p:grpSp>
        <p:nvGrpSpPr>
          <p:cNvPr id="13" name="Csoportba foglalás 12">
            <a:extLst>
              <a:ext uri="{FF2B5EF4-FFF2-40B4-BE49-F238E27FC236}">
                <a16:creationId xmlns:a16="http://schemas.microsoft.com/office/drawing/2014/main" id="{0188C26C-0F10-4939-89B4-EFC7628403E0}"/>
              </a:ext>
            </a:extLst>
          </p:cNvPr>
          <p:cNvGrpSpPr/>
          <p:nvPr/>
        </p:nvGrpSpPr>
        <p:grpSpPr>
          <a:xfrm>
            <a:off x="3892191" y="8633654"/>
            <a:ext cx="1652293" cy="1642439"/>
            <a:chOff x="3815377" y="8633654"/>
            <a:chExt cx="1652293" cy="1642439"/>
          </a:xfrm>
        </p:grpSpPr>
        <p:pic>
          <p:nvPicPr>
            <p:cNvPr id="1042" name="Picture 18">
              <a:extLst>
                <a:ext uri="{FF2B5EF4-FFF2-40B4-BE49-F238E27FC236}">
                  <a16:creationId xmlns:a16="http://schemas.microsoft.com/office/drawing/2014/main" id="{7642E1F1-9BFC-4A17-9971-76808412B1C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052923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object 53">
              <a:extLst>
                <a:ext uri="{FF2B5EF4-FFF2-40B4-BE49-F238E27FC236}">
                  <a16:creationId xmlns:a16="http://schemas.microsoft.com/office/drawing/2014/main" id="{BA0929C5-EB89-4EE5-8E27-009E2F95C9AA}"/>
                </a:ext>
              </a:extLst>
            </p:cNvPr>
            <p:cNvSpPr txBox="1"/>
            <p:nvPr/>
          </p:nvSpPr>
          <p:spPr>
            <a:xfrm>
              <a:off x="3815377" y="9827246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SuboProduce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Mesh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AP718551</a:t>
              </a:r>
            </a:p>
          </p:txBody>
        </p:sp>
      </p:grpSp>
      <p:sp>
        <p:nvSpPr>
          <p:cNvPr id="60" name="object 2">
            <a:extLst>
              <a:ext uri="{FF2B5EF4-FFF2-40B4-BE49-F238E27FC236}">
                <a16:creationId xmlns:a16="http://schemas.microsoft.com/office/drawing/2014/main" id="{46FD1680-2A2F-4296-BAD6-BE20A90D6B58}"/>
              </a:ext>
            </a:extLst>
          </p:cNvPr>
          <p:cNvSpPr txBox="1"/>
          <p:nvPr/>
        </p:nvSpPr>
        <p:spPr>
          <a:xfrm>
            <a:off x="0" y="13056873"/>
            <a:ext cx="5614316" cy="13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>
            <a:defPPr>
              <a:defRPr lang="en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699" algn="ctr">
              <a:spcBef>
                <a:spcPts val="101"/>
              </a:spcBef>
            </a:pPr>
            <a:r>
              <a:rPr lang="hu-HU" sz="800" dirty="0">
                <a:cs typeface="Open Sans"/>
                <a:hlinkClick r:id="rId5"/>
              </a:rPr>
              <a:t>www.WriteYourWebsiteHere.com</a:t>
            </a:r>
            <a:r>
              <a:rPr lang="hu-HU" sz="800" dirty="0">
                <a:cs typeface="Open Sans"/>
              </a:rPr>
              <a:t> </a:t>
            </a:r>
          </a:p>
        </p:txBody>
      </p:sp>
      <p:grpSp>
        <p:nvGrpSpPr>
          <p:cNvPr id="3" name="Csoportba foglalás 2">
            <a:extLst>
              <a:ext uri="{FF2B5EF4-FFF2-40B4-BE49-F238E27FC236}">
                <a16:creationId xmlns:a16="http://schemas.microsoft.com/office/drawing/2014/main" id="{F91C4F0A-D3B8-4958-BEB7-C440C358FD14}"/>
              </a:ext>
            </a:extLst>
          </p:cNvPr>
          <p:cNvGrpSpPr/>
          <p:nvPr/>
        </p:nvGrpSpPr>
        <p:grpSpPr>
          <a:xfrm>
            <a:off x="205912" y="5240919"/>
            <a:ext cx="1687067" cy="1639419"/>
            <a:chOff x="148582" y="5240919"/>
            <a:chExt cx="1687067" cy="1639419"/>
          </a:xfrm>
        </p:grpSpPr>
        <p:sp>
          <p:nvSpPr>
            <p:cNvPr id="74" name="object 53">
              <a:extLst>
                <a:ext uri="{FF2B5EF4-FFF2-40B4-BE49-F238E27FC236}">
                  <a16:creationId xmlns:a16="http://schemas.microsoft.com/office/drawing/2014/main" id="{0FED74FF-385E-47BE-89B3-D8C0FE755CDB}"/>
                </a:ext>
              </a:extLst>
            </p:cNvPr>
            <p:cNvSpPr txBox="1"/>
            <p:nvPr/>
          </p:nvSpPr>
          <p:spPr>
            <a:xfrm>
              <a:off x="148582" y="6418667"/>
              <a:ext cx="1687067" cy="461671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Zero</a:t>
              </a:r>
              <a:endParaRPr lang="hu-HU" sz="1400" b="1" dirty="0">
                <a:solidFill>
                  <a:srgbClr val="F39B7F"/>
                </a:solidFill>
                <a:ea typeface="Open Sans" panose="020B0606030504020204" pitchFamily="34" charset="0"/>
                <a:cs typeface="Open Sans" panose="020B0606030504020204" pitchFamily="34" charset="0"/>
              </a:endParaRPr>
            </a:p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AP718213</a:t>
              </a:r>
              <a:endParaRPr sz="800" dirty="0"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pic>
          <p:nvPicPr>
            <p:cNvPr id="12" name="Kép 11">
              <a:extLst>
                <a:ext uri="{FF2B5EF4-FFF2-40B4-BE49-F238E27FC236}">
                  <a16:creationId xmlns:a16="http://schemas.microsoft.com/office/drawing/2014/main" id="{FC1D6E2E-B8B8-4104-8BA7-1C5ADB7C367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03423" y="5240919"/>
              <a:ext cx="1177385" cy="1177385"/>
            </a:xfrm>
            <a:prstGeom prst="rect">
              <a:avLst/>
            </a:prstGeom>
          </p:spPr>
        </p:pic>
      </p:grpSp>
      <p:grpSp>
        <p:nvGrpSpPr>
          <p:cNvPr id="4" name="Csoportba foglalás 3">
            <a:extLst>
              <a:ext uri="{FF2B5EF4-FFF2-40B4-BE49-F238E27FC236}">
                <a16:creationId xmlns:a16="http://schemas.microsoft.com/office/drawing/2014/main" id="{4AF7045E-C81F-41B9-A6D1-66AA63623B0A}"/>
              </a:ext>
            </a:extLst>
          </p:cNvPr>
          <p:cNvGrpSpPr/>
          <p:nvPr/>
        </p:nvGrpSpPr>
        <p:grpSpPr>
          <a:xfrm>
            <a:off x="2056695" y="5240919"/>
            <a:ext cx="1652295" cy="1626595"/>
            <a:chOff x="2027374" y="5240919"/>
            <a:chExt cx="1652295" cy="1626595"/>
          </a:xfrm>
        </p:grpSpPr>
        <p:sp>
          <p:nvSpPr>
            <p:cNvPr id="28" name="object 53">
              <a:extLst>
                <a:ext uri="{FF2B5EF4-FFF2-40B4-BE49-F238E27FC236}">
                  <a16:creationId xmlns:a16="http://schemas.microsoft.com/office/drawing/2014/main" id="{DEB0284B-E528-4FBE-B0E1-95905A2A845D}"/>
                </a:ext>
              </a:extLst>
            </p:cNvPr>
            <p:cNvSpPr txBox="1"/>
            <p:nvPr/>
          </p:nvSpPr>
          <p:spPr>
            <a:xfrm>
              <a:off x="2027374" y="6418667"/>
              <a:ext cx="1652295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Zero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RPET </a:t>
              </a: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AP718901 </a:t>
              </a:r>
            </a:p>
          </p:txBody>
        </p:sp>
        <p:pic>
          <p:nvPicPr>
            <p:cNvPr id="1028" name="Picture 4">
              <a:extLst>
                <a:ext uri="{FF2B5EF4-FFF2-40B4-BE49-F238E27FC236}">
                  <a16:creationId xmlns:a16="http://schemas.microsoft.com/office/drawing/2014/main" id="{D2CA6166-3175-4B61-9423-8A0E10A9C2A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64921" y="5240919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5" name="Csoportba foglalás 4">
            <a:extLst>
              <a:ext uri="{FF2B5EF4-FFF2-40B4-BE49-F238E27FC236}">
                <a16:creationId xmlns:a16="http://schemas.microsoft.com/office/drawing/2014/main" id="{B46112F3-D4A3-4876-8E2B-0CEE7095B9C1}"/>
              </a:ext>
            </a:extLst>
          </p:cNvPr>
          <p:cNvGrpSpPr/>
          <p:nvPr/>
        </p:nvGrpSpPr>
        <p:grpSpPr>
          <a:xfrm>
            <a:off x="3815377" y="5240919"/>
            <a:ext cx="1805920" cy="1626595"/>
            <a:chOff x="3815377" y="5240919"/>
            <a:chExt cx="1805920" cy="1626595"/>
          </a:xfrm>
        </p:grpSpPr>
        <p:sp>
          <p:nvSpPr>
            <p:cNvPr id="30" name="object 53">
              <a:extLst>
                <a:ext uri="{FF2B5EF4-FFF2-40B4-BE49-F238E27FC236}">
                  <a16:creationId xmlns:a16="http://schemas.microsoft.com/office/drawing/2014/main" id="{3B370847-4B8C-4D32-B177-DCF0F3BB545C}"/>
                </a:ext>
              </a:extLst>
            </p:cNvPr>
            <p:cNvSpPr txBox="1"/>
            <p:nvPr/>
          </p:nvSpPr>
          <p:spPr>
            <a:xfrm>
              <a:off x="3815377" y="6418667"/>
              <a:ext cx="1805920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B</a:t>
              </a:r>
              <a: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AP718776 </a:t>
              </a:r>
            </a:p>
          </p:txBody>
        </p:sp>
        <p:pic>
          <p:nvPicPr>
            <p:cNvPr id="1030" name="Picture 6">
              <a:extLst>
                <a:ext uri="{FF2B5EF4-FFF2-40B4-BE49-F238E27FC236}">
                  <a16:creationId xmlns:a16="http://schemas.microsoft.com/office/drawing/2014/main" id="{55BFDBB6-102A-4B56-B045-4D324A15224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29737" y="5240919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6" name="Csoportba foglalás 5">
            <a:extLst>
              <a:ext uri="{FF2B5EF4-FFF2-40B4-BE49-F238E27FC236}">
                <a16:creationId xmlns:a16="http://schemas.microsoft.com/office/drawing/2014/main" id="{8726AC4E-2910-4B39-B12B-0D0005818EFF}"/>
              </a:ext>
            </a:extLst>
          </p:cNvPr>
          <p:cNvGrpSpPr/>
          <p:nvPr/>
        </p:nvGrpSpPr>
        <p:grpSpPr>
          <a:xfrm>
            <a:off x="286678" y="6945697"/>
            <a:ext cx="1525534" cy="1626117"/>
            <a:chOff x="338882" y="6945697"/>
            <a:chExt cx="1525534" cy="1626117"/>
          </a:xfrm>
        </p:grpSpPr>
        <p:sp>
          <p:nvSpPr>
            <p:cNvPr id="47" name="object 53">
              <a:extLst>
                <a:ext uri="{FF2B5EF4-FFF2-40B4-BE49-F238E27FC236}">
                  <a16:creationId xmlns:a16="http://schemas.microsoft.com/office/drawing/2014/main" id="{74DB3858-B985-46A2-822B-24A196F9FCC6}"/>
                </a:ext>
              </a:extLst>
            </p:cNvPr>
            <p:cNvSpPr txBox="1"/>
            <p:nvPr/>
          </p:nvSpPr>
          <p:spPr>
            <a:xfrm>
              <a:off x="338882" y="8122967"/>
              <a:ext cx="152553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u="sng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u="sng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B RPET </a:t>
              </a:r>
              <a:br>
                <a:rPr lang="hu-HU" sz="1400" b="1" u="sng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AP718902</a:t>
              </a:r>
            </a:p>
          </p:txBody>
        </p:sp>
        <p:pic>
          <p:nvPicPr>
            <p:cNvPr id="1038" name="Picture 14">
              <a:extLst>
                <a:ext uri="{FF2B5EF4-FFF2-40B4-BE49-F238E27FC236}">
                  <a16:creationId xmlns:a16="http://schemas.microsoft.com/office/drawing/2014/main" id="{5DA3E78C-2B9D-4F36-A67D-DE7B6113837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1304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" name="Csoportba foglalás 7">
            <a:extLst>
              <a:ext uri="{FF2B5EF4-FFF2-40B4-BE49-F238E27FC236}">
                <a16:creationId xmlns:a16="http://schemas.microsoft.com/office/drawing/2014/main" id="{0D09FDDD-C7EB-4183-8CA4-75283FC33580}"/>
              </a:ext>
            </a:extLst>
          </p:cNvPr>
          <p:cNvGrpSpPr/>
          <p:nvPr/>
        </p:nvGrpSpPr>
        <p:grpSpPr>
          <a:xfrm>
            <a:off x="3828455" y="6945697"/>
            <a:ext cx="1779764" cy="1626117"/>
            <a:chOff x="3815377" y="6945697"/>
            <a:chExt cx="1779764" cy="1626117"/>
          </a:xfrm>
        </p:grpSpPr>
        <p:sp>
          <p:nvSpPr>
            <p:cNvPr id="49" name="object 53">
              <a:extLst>
                <a:ext uri="{FF2B5EF4-FFF2-40B4-BE49-F238E27FC236}">
                  <a16:creationId xmlns:a16="http://schemas.microsoft.com/office/drawing/2014/main" id="{2238C483-5FE5-43D5-BC15-C1264B0D84E8}"/>
                </a:ext>
              </a:extLst>
            </p:cNvPr>
            <p:cNvSpPr txBox="1"/>
            <p:nvPr/>
          </p:nvSpPr>
          <p:spPr>
            <a:xfrm>
              <a:off x="3815377" y="8122967"/>
              <a:ext cx="177976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Fold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AP718699</a:t>
              </a:r>
            </a:p>
          </p:txBody>
        </p:sp>
        <p:pic>
          <p:nvPicPr>
            <p:cNvPr id="1046" name="Picture 22">
              <a:extLst>
                <a:ext uri="{FF2B5EF4-FFF2-40B4-BE49-F238E27FC236}">
                  <a16:creationId xmlns:a16="http://schemas.microsoft.com/office/drawing/2014/main" id="{65A7FC31-C8BD-4505-B641-A770C1BF8D4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1665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" name="Csoportba foglalás 9">
            <a:extLst>
              <a:ext uri="{FF2B5EF4-FFF2-40B4-BE49-F238E27FC236}">
                <a16:creationId xmlns:a16="http://schemas.microsoft.com/office/drawing/2014/main" id="{1CDB7173-54F0-40B9-ABE9-CF25AA069EBD}"/>
              </a:ext>
            </a:extLst>
          </p:cNvPr>
          <p:cNvGrpSpPr/>
          <p:nvPr/>
        </p:nvGrpSpPr>
        <p:grpSpPr>
          <a:xfrm>
            <a:off x="248585" y="8633654"/>
            <a:ext cx="1601720" cy="1642439"/>
            <a:chOff x="252243" y="8633654"/>
            <a:chExt cx="1601720" cy="1642439"/>
          </a:xfrm>
        </p:grpSpPr>
        <p:sp>
          <p:nvSpPr>
            <p:cNvPr id="53" name="object 53">
              <a:extLst>
                <a:ext uri="{FF2B5EF4-FFF2-40B4-BE49-F238E27FC236}">
                  <a16:creationId xmlns:a16="http://schemas.microsoft.com/office/drawing/2014/main" id="{02AD70C4-3728-4AEE-BB03-6691F8E64CC7}"/>
                </a:ext>
              </a:extLst>
            </p:cNvPr>
            <p:cNvSpPr txBox="1"/>
            <p:nvPr/>
          </p:nvSpPr>
          <p:spPr>
            <a:xfrm>
              <a:off x="252243" y="9823014"/>
              <a:ext cx="1601720" cy="453079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F39B7F"/>
                  </a:solidFill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</a:rPr>
                <a:t> A </a:t>
              </a:r>
            </a:p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dirty="0"/>
                <a:t>AP718212</a:t>
              </a:r>
            </a:p>
          </p:txBody>
        </p:sp>
        <p:pic>
          <p:nvPicPr>
            <p:cNvPr id="1050" name="Picture 26">
              <a:extLst>
                <a:ext uri="{FF2B5EF4-FFF2-40B4-BE49-F238E27FC236}">
                  <a16:creationId xmlns:a16="http://schemas.microsoft.com/office/drawing/2014/main" id="{8A8DF1C9-46DD-41BA-93D1-6BC529477EE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64503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Csoportba foglalás 10">
            <a:extLst>
              <a:ext uri="{FF2B5EF4-FFF2-40B4-BE49-F238E27FC236}">
                <a16:creationId xmlns:a16="http://schemas.microsoft.com/office/drawing/2014/main" id="{B61A7414-7BC0-40C8-84BE-CC0FCA2A8FA2}"/>
              </a:ext>
            </a:extLst>
          </p:cNvPr>
          <p:cNvGrpSpPr/>
          <p:nvPr/>
        </p:nvGrpSpPr>
        <p:grpSpPr>
          <a:xfrm>
            <a:off x="2056696" y="8633654"/>
            <a:ext cx="1652293" cy="1642439"/>
            <a:chOff x="2008523" y="8633654"/>
            <a:chExt cx="1652293" cy="1642439"/>
          </a:xfrm>
        </p:grpSpPr>
        <p:sp>
          <p:nvSpPr>
            <p:cNvPr id="54" name="object 53">
              <a:extLst>
                <a:ext uri="{FF2B5EF4-FFF2-40B4-BE49-F238E27FC236}">
                  <a16:creationId xmlns:a16="http://schemas.microsoft.com/office/drawing/2014/main" id="{98E907F8-D6D9-41CD-A121-D6B025B57EB9}"/>
                </a:ext>
              </a:extLst>
            </p:cNvPr>
            <p:cNvSpPr txBox="1"/>
            <p:nvPr/>
          </p:nvSpPr>
          <p:spPr>
            <a:xfrm>
              <a:off x="2008523" y="9827246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A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AP718900 </a:t>
              </a:r>
            </a:p>
          </p:txBody>
        </p:sp>
        <p:pic>
          <p:nvPicPr>
            <p:cNvPr id="1054" name="Picture 30">
              <a:extLst>
                <a:ext uri="{FF2B5EF4-FFF2-40B4-BE49-F238E27FC236}">
                  <a16:creationId xmlns:a16="http://schemas.microsoft.com/office/drawing/2014/main" id="{DFD1FE4E-B342-42D1-8A5C-3886768088C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46069" y="8633654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7" name="object 4">
            <a:extLst>
              <a:ext uri="{FF2B5EF4-FFF2-40B4-BE49-F238E27FC236}">
                <a16:creationId xmlns:a16="http://schemas.microsoft.com/office/drawing/2014/main" id="{2EB0FD4B-997E-436E-B4E4-7DFA81498621}"/>
              </a:ext>
            </a:extLst>
          </p:cNvPr>
          <p:cNvSpPr txBox="1"/>
          <p:nvPr/>
        </p:nvSpPr>
        <p:spPr>
          <a:xfrm>
            <a:off x="2533470" y="323768"/>
            <a:ext cx="2897953" cy="136493"/>
          </a:xfrm>
          <a:prstGeom prst="rect">
            <a:avLst/>
          </a:prstGeom>
        </p:spPr>
        <p:txBody>
          <a:bodyPr vert="horz" wrap="square" lIns="0" tIns="13253" rIns="0" bIns="0" rtlCol="0">
            <a:spAutoFit/>
          </a:bodyPr>
          <a:lstStyle/>
          <a:p>
            <a:pPr marL="13248" algn="r">
              <a:spcBef>
                <a:spcPts val="104"/>
              </a:spcBef>
            </a:pPr>
            <a:r>
              <a:rPr lang="en-US" sz="800" spc="-5" dirty="0">
                <a:solidFill>
                  <a:srgbClr val="65656A"/>
                </a:solidFill>
                <a:cs typeface="OpenSans-Light"/>
              </a:rPr>
              <a:t>Place your contact details here!</a:t>
            </a:r>
            <a:endParaRPr sz="800" dirty="0">
              <a:cs typeface="OpenSans-Light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BCB1BA9-0439-4F8C-8115-5F068E909680}"/>
              </a:ext>
            </a:extLst>
          </p:cNvPr>
          <p:cNvSpPr/>
          <p:nvPr/>
        </p:nvSpPr>
        <p:spPr>
          <a:xfrm>
            <a:off x="132522" y="830362"/>
            <a:ext cx="2780653" cy="2556664"/>
          </a:xfrm>
          <a:prstGeom prst="rect">
            <a:avLst/>
          </a:prstGeom>
          <a:solidFill>
            <a:schemeClr val="bg1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bject 57">
            <a:extLst>
              <a:ext uri="{FF2B5EF4-FFF2-40B4-BE49-F238E27FC236}">
                <a16:creationId xmlns:a16="http://schemas.microsoft.com/office/drawing/2014/main" id="{58A75A4E-1343-4F55-9403-D7FF529E53FF}"/>
              </a:ext>
            </a:extLst>
          </p:cNvPr>
          <p:cNvSpPr txBox="1"/>
          <p:nvPr/>
        </p:nvSpPr>
        <p:spPr>
          <a:xfrm>
            <a:off x="251392" y="1112997"/>
            <a:ext cx="2472413" cy="2004797"/>
          </a:xfrm>
          <a:prstGeom prst="rect">
            <a:avLst/>
          </a:prstGeom>
        </p:spPr>
        <p:txBody>
          <a:bodyPr vert="horz" wrap="square" lIns="0" tIns="12590" rIns="0" bIns="0" rtlCol="0">
            <a:spAutoFit/>
          </a:bodyPr>
          <a:lstStyle/>
          <a:p>
            <a:pPr marL="13248" marR="5301">
              <a:lnSpc>
                <a:spcPct val="102299"/>
              </a:lnSpc>
              <a:spcBef>
                <a:spcPts val="101"/>
              </a:spcBef>
            </a:pPr>
            <a:r>
              <a:rPr lang="en-US" sz="3200" b="1" spc="16" dirty="0">
                <a:solidFill>
                  <a:srgbClr val="F39B7F"/>
                </a:solidFill>
                <a:cs typeface="Open Sans"/>
              </a:rPr>
              <a:t>CUSTOM SHOPPING BAGS FROM 50 PCS</a:t>
            </a:r>
            <a:endParaRPr lang="en-US" sz="3600" dirty="0">
              <a:solidFill>
                <a:srgbClr val="F39B7F"/>
              </a:solidFill>
              <a:cs typeface="Open Sans"/>
            </a:endParaRPr>
          </a:p>
        </p:txBody>
      </p:sp>
      <p:grpSp>
        <p:nvGrpSpPr>
          <p:cNvPr id="7" name="Csoportba foglalás 6">
            <a:extLst>
              <a:ext uri="{FF2B5EF4-FFF2-40B4-BE49-F238E27FC236}">
                <a16:creationId xmlns:a16="http://schemas.microsoft.com/office/drawing/2014/main" id="{F7029BC6-0EAF-4487-AC75-DB2458597926}"/>
              </a:ext>
            </a:extLst>
          </p:cNvPr>
          <p:cNvGrpSpPr/>
          <p:nvPr/>
        </p:nvGrpSpPr>
        <p:grpSpPr>
          <a:xfrm>
            <a:off x="2120075" y="6945697"/>
            <a:ext cx="1525534" cy="1626117"/>
            <a:chOff x="2091252" y="6945697"/>
            <a:chExt cx="1525534" cy="1626117"/>
          </a:xfrm>
        </p:grpSpPr>
        <p:sp>
          <p:nvSpPr>
            <p:cNvPr id="37" name="object 53">
              <a:extLst>
                <a:ext uri="{FF2B5EF4-FFF2-40B4-BE49-F238E27FC236}">
                  <a16:creationId xmlns:a16="http://schemas.microsoft.com/office/drawing/2014/main" id="{C56B5483-F949-4271-B321-C515D96B0E4E}"/>
                </a:ext>
              </a:extLst>
            </p:cNvPr>
            <p:cNvSpPr txBox="1"/>
            <p:nvPr/>
          </p:nvSpPr>
          <p:spPr>
            <a:xfrm>
              <a:off x="2091252" y="8122967"/>
              <a:ext cx="1525534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u="sng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u="sng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Fold </a:t>
              </a:r>
              <a:br>
                <a:rPr lang="hu-HU" sz="1400" b="1" u="sng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AP718665</a:t>
              </a:r>
            </a:p>
          </p:txBody>
        </p:sp>
        <p:pic>
          <p:nvPicPr>
            <p:cNvPr id="38" name="Picture 14">
              <a:extLst>
                <a:ext uri="{FF2B5EF4-FFF2-40B4-BE49-F238E27FC236}">
                  <a16:creationId xmlns:a16="http://schemas.microsoft.com/office/drawing/2014/main" id="{5700680F-6B8C-4E07-991E-F833EB814F3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265419" y="6945697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Csoportba foglalás 15">
            <a:extLst>
              <a:ext uri="{FF2B5EF4-FFF2-40B4-BE49-F238E27FC236}">
                <a16:creationId xmlns:a16="http://schemas.microsoft.com/office/drawing/2014/main" id="{1F39BDDC-A4C4-4378-B9C8-09794BF4E312}"/>
              </a:ext>
            </a:extLst>
          </p:cNvPr>
          <p:cNvGrpSpPr/>
          <p:nvPr/>
        </p:nvGrpSpPr>
        <p:grpSpPr>
          <a:xfrm>
            <a:off x="3892191" y="10315868"/>
            <a:ext cx="1652293" cy="1638760"/>
            <a:chOff x="3911723" y="10315868"/>
            <a:chExt cx="1652293" cy="1638760"/>
          </a:xfrm>
        </p:grpSpPr>
        <p:pic>
          <p:nvPicPr>
            <p:cNvPr id="40" name="Picture 18">
              <a:extLst>
                <a:ext uri="{FF2B5EF4-FFF2-40B4-BE49-F238E27FC236}">
                  <a16:creationId xmlns:a16="http://schemas.microsoft.com/office/drawing/2014/main" id="{AFBDD4A4-0E83-483B-A05C-CA45B76BF49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4149269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object 53">
              <a:extLst>
                <a:ext uri="{FF2B5EF4-FFF2-40B4-BE49-F238E27FC236}">
                  <a16:creationId xmlns:a16="http://schemas.microsoft.com/office/drawing/2014/main" id="{3A6FC85A-1C9F-4FCC-882F-A0EF51E5387D}"/>
                </a:ext>
              </a:extLst>
            </p:cNvPr>
            <p:cNvSpPr txBox="1"/>
            <p:nvPr/>
          </p:nvSpPr>
          <p:spPr>
            <a:xfrm>
              <a:off x="3911723" y="11505781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SuboProduce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AP718550</a:t>
              </a:r>
            </a:p>
          </p:txBody>
        </p:sp>
      </p:grpSp>
      <p:grpSp>
        <p:nvGrpSpPr>
          <p:cNvPr id="14" name="Csoportba foglalás 13">
            <a:extLst>
              <a:ext uri="{FF2B5EF4-FFF2-40B4-BE49-F238E27FC236}">
                <a16:creationId xmlns:a16="http://schemas.microsoft.com/office/drawing/2014/main" id="{D1964345-6657-4F0A-B848-1E59930F8614}"/>
              </a:ext>
            </a:extLst>
          </p:cNvPr>
          <p:cNvGrpSpPr/>
          <p:nvPr/>
        </p:nvGrpSpPr>
        <p:grpSpPr>
          <a:xfrm>
            <a:off x="248585" y="10315868"/>
            <a:ext cx="1601720" cy="1638760"/>
            <a:chOff x="348589" y="10315868"/>
            <a:chExt cx="1601720" cy="1638760"/>
          </a:xfrm>
        </p:grpSpPr>
        <p:sp>
          <p:nvSpPr>
            <p:cNvPr id="42" name="object 53">
              <a:extLst>
                <a:ext uri="{FF2B5EF4-FFF2-40B4-BE49-F238E27FC236}">
                  <a16:creationId xmlns:a16="http://schemas.microsoft.com/office/drawing/2014/main" id="{D1800513-080D-436C-9CFA-FDCF88F37C63}"/>
                </a:ext>
              </a:extLst>
            </p:cNvPr>
            <p:cNvSpPr txBox="1"/>
            <p:nvPr/>
          </p:nvSpPr>
          <p:spPr>
            <a:xfrm>
              <a:off x="348589" y="11501549"/>
              <a:ext cx="1601720" cy="453079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algn="ctr"/>
              <a:r>
                <a:rPr lang="hu-HU" sz="1400" b="1" dirty="0" err="1">
                  <a:solidFill>
                    <a:srgbClr val="F39B7F"/>
                  </a:solidFill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</a:rPr>
                <a:t>Wine</a:t>
              </a:r>
              <a:endParaRPr lang="hu-HU" sz="1400" b="1" dirty="0">
                <a:solidFill>
                  <a:srgbClr val="F39B7F"/>
                </a:solidFill>
              </a:endParaRPr>
            </a:p>
            <a:p>
              <a:pPr algn="ctr"/>
              <a:r>
                <a:rPr lang="hu-HU" sz="1400" dirty="0"/>
                <a:t>AP718666</a:t>
              </a:r>
            </a:p>
          </p:txBody>
        </p:sp>
        <p:pic>
          <p:nvPicPr>
            <p:cNvPr id="44" name="Picture 26">
              <a:extLst>
                <a:ext uri="{FF2B5EF4-FFF2-40B4-BE49-F238E27FC236}">
                  <a16:creationId xmlns:a16="http://schemas.microsoft.com/office/drawing/2014/main" id="{10F314F0-7EDE-4153-8629-7395A8FA1D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560849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Csoportba foglalás 14">
            <a:extLst>
              <a:ext uri="{FF2B5EF4-FFF2-40B4-BE49-F238E27FC236}">
                <a16:creationId xmlns:a16="http://schemas.microsoft.com/office/drawing/2014/main" id="{EF0B5927-9E94-4D1D-8D51-94FE2BF5664B}"/>
              </a:ext>
            </a:extLst>
          </p:cNvPr>
          <p:cNvGrpSpPr/>
          <p:nvPr/>
        </p:nvGrpSpPr>
        <p:grpSpPr>
          <a:xfrm>
            <a:off x="2056696" y="10315868"/>
            <a:ext cx="1652293" cy="1638760"/>
            <a:chOff x="2104869" y="10315868"/>
            <a:chExt cx="1652293" cy="1638760"/>
          </a:xfrm>
        </p:grpSpPr>
        <p:sp>
          <p:nvSpPr>
            <p:cNvPr id="43" name="object 53">
              <a:extLst>
                <a:ext uri="{FF2B5EF4-FFF2-40B4-BE49-F238E27FC236}">
                  <a16:creationId xmlns:a16="http://schemas.microsoft.com/office/drawing/2014/main" id="{D9B0995A-6D77-438F-9399-3769CC9F5FB6}"/>
                </a:ext>
              </a:extLst>
            </p:cNvPr>
            <p:cNvSpPr txBox="1"/>
            <p:nvPr/>
          </p:nvSpPr>
          <p:spPr>
            <a:xfrm>
              <a:off x="2104869" y="11505781"/>
              <a:ext cx="1652293" cy="448847"/>
            </a:xfrm>
            <a:prstGeom prst="rect">
              <a:avLst/>
            </a:prstGeom>
          </p:spPr>
          <p:txBody>
            <a:bodyPr vert="horz" wrap="square" lIns="0" tIns="9277" rIns="0" bIns="0" rtlCol="0" anchor="ctr">
              <a:spAutoFit/>
            </a:bodyPr>
            <a:lstStyle/>
            <a:p>
              <a:pPr marL="13251" marR="5301" algn="ctr">
                <a:lnSpc>
                  <a:spcPct val="104200"/>
                </a:lnSpc>
                <a:spcBef>
                  <a:spcPts val="73"/>
                </a:spcBef>
              </a:pP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SuboShop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hu-HU" sz="1400" b="1" dirty="0" err="1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Wine</a:t>
              </a:r>
              <a:r>
                <a:rPr lang="hu-HU" sz="1400" b="1" dirty="0">
                  <a:solidFill>
                    <a:srgbClr val="F39B7F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  <a:t> RPET</a:t>
              </a:r>
              <a:br>
                <a:rPr lang="hu-HU" sz="1400" b="1" dirty="0">
                  <a:solidFill>
                    <a:srgbClr val="529DA0"/>
                  </a:solidFill>
                  <a:ea typeface="Open Sans" panose="020B0606030504020204" pitchFamily="34" charset="0"/>
                  <a:cs typeface="Open Sans" panose="020B0606030504020204" pitchFamily="34" charset="0"/>
                </a:rPr>
              </a:br>
              <a:r>
                <a:rPr lang="hu-HU" sz="1400" dirty="0">
                  <a:ea typeface="Open Sans" panose="020B0606030504020204" pitchFamily="34" charset="0"/>
                  <a:cs typeface="Open Sans" panose="020B0606030504020204" pitchFamily="34" charset="0"/>
                </a:rPr>
                <a:t>AP718903 </a:t>
              </a:r>
            </a:p>
          </p:txBody>
        </p:sp>
        <p:pic>
          <p:nvPicPr>
            <p:cNvPr id="45" name="Picture 30">
              <a:extLst>
                <a:ext uri="{FF2B5EF4-FFF2-40B4-BE49-F238E27FC236}">
                  <a16:creationId xmlns:a16="http://schemas.microsoft.com/office/drawing/2014/main" id="{4E8F8407-9F0C-4BF4-8B03-92E42ACCFB0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2342415" y="10315868"/>
              <a:ext cx="1177200" cy="11772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399064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-té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é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é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A1F0CC6F7DB5294EA060766BB26220CF" ma:contentTypeVersion="10" ma:contentTypeDescription="Új dokumentum létrehozása." ma:contentTypeScope="" ma:versionID="8520c9203cebc0c9f99b7baef8f2d116">
  <xsd:schema xmlns:xsd="http://www.w3.org/2001/XMLSchema" xmlns:xs="http://www.w3.org/2001/XMLSchema" xmlns:p="http://schemas.microsoft.com/office/2006/metadata/properties" xmlns:ns2="921faca1-899a-408a-a66f-f1604ca5bb07" xmlns:ns3="1690f735-f76c-48f1-9a61-d75f24248212" targetNamespace="http://schemas.microsoft.com/office/2006/metadata/properties" ma:root="true" ma:fieldsID="251ade8f967673f4be01793320243e96" ns2:_="" ns3:_="">
    <xsd:import namespace="921faca1-899a-408a-a66f-f1604ca5bb07"/>
    <xsd:import namespace="1690f735-f76c-48f1-9a61-d75f2424821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faca1-899a-408a-a66f-f1604ca5bb0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90f735-f76c-48f1-9a61-d75f24248212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AE94567-9B5A-409F-B0BA-9021B3EA09B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654514-0A97-4500-853C-5650360279CC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2464608-992E-475A-B858-835F2773B5B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21faca1-899a-408a-a66f-f1604ca5bb07"/>
    <ds:schemaRef ds:uri="1690f735-f76c-48f1-9a61-d75f2424821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350</TotalTime>
  <Words>148</Words>
  <Application>Microsoft Office PowerPoint</Application>
  <PresentationFormat>Egyéni</PresentationFormat>
  <Paragraphs>25</Paragraphs>
  <Slides>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Open Sans</vt:lpstr>
      <vt:lpstr>Office-téma</vt:lpstr>
      <vt:lpstr>PowerPoint-bemutató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subject/>
  <dc:creator>COOL Collection</dc:creator>
  <cp:keywords/>
  <dc:description/>
  <cp:lastModifiedBy>Guth Ildikó</cp:lastModifiedBy>
  <cp:revision>75</cp:revision>
  <dcterms:created xsi:type="dcterms:W3CDTF">2020-04-21T06:52:21Z</dcterms:created>
  <dcterms:modified xsi:type="dcterms:W3CDTF">2021-07-02T11:52:15Z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0x010100A1F0CC6F7DB5294EA060766BB26220CF</vt:lpwstr>
  </property>
</Properties>
</file>