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7F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0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writeyourwebsitehere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D62BD-2867-4D3B-B7F5-0723F4C0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30" y="673682"/>
            <a:ext cx="5479672" cy="287682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2103415"/>
            <a:ext cx="5481794" cy="84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503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6072" y="3543720"/>
            <a:ext cx="5481675" cy="1620450"/>
          </a:xfrm>
          <a:prstGeom prst="rect">
            <a:avLst/>
          </a:prstGeom>
          <a:solidFill>
            <a:srgbClr val="F39B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600" dirty="0">
              <a:highlight>
                <a:srgbClr val="C0C0C0"/>
              </a:highlight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31526" y="3668401"/>
            <a:ext cx="5297747" cy="1371087"/>
          </a:xfrm>
          <a:prstGeom prst="rect">
            <a:avLst/>
          </a:prstGeom>
        </p:spPr>
        <p:txBody>
          <a:bodyPr vert="horz" wrap="square" lIns="0" tIns="9277" rIns="0" bIns="0" rtlCol="0" anchor="t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Objednajte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si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nákupné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tašky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vrecká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na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potraviny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na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zákazku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so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sublimačnou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tlačenou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grafikou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od 50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ks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.</a:t>
            </a:r>
            <a:r>
              <a:rPr lang="hu-HU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Všetky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tieto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produkty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sú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vyrábané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v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Európe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čo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zaručuje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krátku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dobu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výroby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stálu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dostupnosť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Nákupné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tašky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SuboShop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sú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v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rôznych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štýloch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veľkostiach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Nájdite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si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svoju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obľúbenú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vytvorte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si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svoj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vlastný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dizajn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Vrecká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SuboProduce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sú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vynikajúce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na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balenie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ovocia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zeleniny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dajú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potlačiť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vlastnými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pútavými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návrhmi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.</a:t>
            </a: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02837" y="12175711"/>
            <a:ext cx="5141164" cy="677051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t-BR" sz="1000" dirty="0"/>
              <a:t>Sem zadajte svoje propagačné podmienky!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……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0188C26C-0F10-4939-89B4-EFC7628403E0}"/>
              </a:ext>
            </a:extLst>
          </p:cNvPr>
          <p:cNvGrpSpPr/>
          <p:nvPr/>
        </p:nvGrpSpPr>
        <p:grpSpPr>
          <a:xfrm>
            <a:off x="3892191" y="8633654"/>
            <a:ext cx="1652293" cy="1642439"/>
            <a:chOff x="3815377" y="8633654"/>
            <a:chExt cx="1652293" cy="1642439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7642E1F1-9BFC-4A17-9971-76808412B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5292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BA0929C5-EB89-4EE5-8E27-009E2F95C9AA}"/>
                </a:ext>
              </a:extLst>
            </p:cNvPr>
            <p:cNvSpPr txBox="1"/>
            <p:nvPr/>
          </p:nvSpPr>
          <p:spPr>
            <a:xfrm>
              <a:off x="3815377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Mesh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AP718551</a:t>
              </a:r>
            </a:p>
          </p:txBody>
        </p:sp>
      </p:grp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6873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5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91C4F0A-D3B8-4958-BEB7-C440C358FD14}"/>
              </a:ext>
            </a:extLst>
          </p:cNvPr>
          <p:cNvGrpSpPr/>
          <p:nvPr/>
        </p:nvGrpSpPr>
        <p:grpSpPr>
          <a:xfrm>
            <a:off x="205912" y="5240919"/>
            <a:ext cx="1687067" cy="1639419"/>
            <a:chOff x="148582" y="5240919"/>
            <a:chExt cx="1687067" cy="1639419"/>
          </a:xfrm>
        </p:grpSpPr>
        <p:sp>
          <p:nvSpPr>
            <p:cNvPr id="74" name="object 53">
              <a:extLst>
                <a:ext uri="{FF2B5EF4-FFF2-40B4-BE49-F238E27FC236}">
                  <a16:creationId xmlns:a16="http://schemas.microsoft.com/office/drawing/2014/main" id="{0FED74FF-385E-47BE-89B3-D8C0FE755CDB}"/>
                </a:ext>
              </a:extLst>
            </p:cNvPr>
            <p:cNvSpPr txBox="1"/>
            <p:nvPr/>
          </p:nvSpPr>
          <p:spPr>
            <a:xfrm>
              <a:off x="148582" y="6418667"/>
              <a:ext cx="1687067" cy="461671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endParaRPr lang="hu-HU" sz="1400" b="1" dirty="0">
                <a:solidFill>
                  <a:srgbClr val="F39B7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AP718213</a:t>
              </a:r>
              <a:endParaRPr sz="8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FC1D6E2E-B8B8-4104-8BA7-1C5ADB7C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423" y="5240919"/>
              <a:ext cx="1177385" cy="1177385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F7045E-C81F-41B9-A6D1-66AA63623B0A}"/>
              </a:ext>
            </a:extLst>
          </p:cNvPr>
          <p:cNvGrpSpPr/>
          <p:nvPr/>
        </p:nvGrpSpPr>
        <p:grpSpPr>
          <a:xfrm>
            <a:off x="2056695" y="5240919"/>
            <a:ext cx="1652295" cy="1626595"/>
            <a:chOff x="2027374" y="5240919"/>
            <a:chExt cx="1652295" cy="162659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DEB0284B-E528-4FBE-B0E1-95905A2A845D}"/>
                </a:ext>
              </a:extLst>
            </p:cNvPr>
            <p:cNvSpPr txBox="1"/>
            <p:nvPr/>
          </p:nvSpPr>
          <p:spPr>
            <a:xfrm>
              <a:off x="2027374" y="6418667"/>
              <a:ext cx="1652295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 </a:t>
              </a: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AP718901 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CA6166-3175-4B61-9423-8A0E10A9C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4921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46112F3-D4A3-4876-8E2B-0CEE7095B9C1}"/>
              </a:ext>
            </a:extLst>
          </p:cNvPr>
          <p:cNvGrpSpPr/>
          <p:nvPr/>
        </p:nvGrpSpPr>
        <p:grpSpPr>
          <a:xfrm>
            <a:off x="3815377" y="5240919"/>
            <a:ext cx="1805920" cy="1626595"/>
            <a:chOff x="3815377" y="5240919"/>
            <a:chExt cx="1805920" cy="1626595"/>
          </a:xfrm>
        </p:grpSpPr>
        <p:sp>
          <p:nvSpPr>
            <p:cNvPr id="30" name="object 53">
              <a:extLst>
                <a:ext uri="{FF2B5EF4-FFF2-40B4-BE49-F238E27FC236}">
                  <a16:creationId xmlns:a16="http://schemas.microsoft.com/office/drawing/2014/main" id="{3B370847-4B8C-4D32-B177-DCF0F3BB545C}"/>
                </a:ext>
              </a:extLst>
            </p:cNvPr>
            <p:cNvSpPr txBox="1"/>
            <p:nvPr/>
          </p:nvSpPr>
          <p:spPr>
            <a:xfrm>
              <a:off x="3815377" y="6418667"/>
              <a:ext cx="1805920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</a:t>
              </a:r>
              <a: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AP718776 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5BFDBB6-102A-4B56-B045-4D324A152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9737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726AC4E-2910-4B39-B12B-0D0005818EFF}"/>
              </a:ext>
            </a:extLst>
          </p:cNvPr>
          <p:cNvGrpSpPr/>
          <p:nvPr/>
        </p:nvGrpSpPr>
        <p:grpSpPr>
          <a:xfrm>
            <a:off x="286678" y="6945697"/>
            <a:ext cx="1525534" cy="1626117"/>
            <a:chOff x="338882" y="6945697"/>
            <a:chExt cx="1525534" cy="1626117"/>
          </a:xfrm>
        </p:grpSpPr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74DB3858-B985-46A2-822B-24A196F9FCC6}"/>
                </a:ext>
              </a:extLst>
            </p:cNvPr>
            <p:cNvSpPr txBox="1"/>
            <p:nvPr/>
          </p:nvSpPr>
          <p:spPr>
            <a:xfrm>
              <a:off x="33888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 RPET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AP718902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DA3E78C-2B9D-4F36-A67D-DE7B61138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04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D09FDDD-C7EB-4183-8CA4-75283FC33580}"/>
              </a:ext>
            </a:extLst>
          </p:cNvPr>
          <p:cNvGrpSpPr/>
          <p:nvPr/>
        </p:nvGrpSpPr>
        <p:grpSpPr>
          <a:xfrm>
            <a:off x="3828455" y="6945697"/>
            <a:ext cx="1779764" cy="1626117"/>
            <a:chOff x="3815377" y="6945697"/>
            <a:chExt cx="1779764" cy="1626117"/>
          </a:xfrm>
        </p:grpSpPr>
        <p:sp>
          <p:nvSpPr>
            <p:cNvPr id="49" name="object 53">
              <a:extLst>
                <a:ext uri="{FF2B5EF4-FFF2-40B4-BE49-F238E27FC236}">
                  <a16:creationId xmlns:a16="http://schemas.microsoft.com/office/drawing/2014/main" id="{2238C483-5FE5-43D5-BC15-C1264B0D84E8}"/>
                </a:ext>
              </a:extLst>
            </p:cNvPr>
            <p:cNvSpPr txBox="1"/>
            <p:nvPr/>
          </p:nvSpPr>
          <p:spPr>
            <a:xfrm>
              <a:off x="3815377" y="8122967"/>
              <a:ext cx="177976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AP718699</a:t>
              </a:r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65A7FC31-C8BD-4505-B641-A770C1BF8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1665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CDB7173-54F0-40B9-ABE9-CF25AA069EBD}"/>
              </a:ext>
            </a:extLst>
          </p:cNvPr>
          <p:cNvGrpSpPr/>
          <p:nvPr/>
        </p:nvGrpSpPr>
        <p:grpSpPr>
          <a:xfrm>
            <a:off x="248585" y="8633654"/>
            <a:ext cx="1601720" cy="1642439"/>
            <a:chOff x="252243" y="8633654"/>
            <a:chExt cx="1601720" cy="16424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2AD70C4-3728-4AEE-BB03-6691F8E64CC7}"/>
                </a:ext>
              </a:extLst>
            </p:cNvPr>
            <p:cNvSpPr txBox="1"/>
            <p:nvPr/>
          </p:nvSpPr>
          <p:spPr>
            <a:xfrm>
              <a:off x="252243" y="9823014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A </a:t>
              </a: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/>
                <a:t>AP718212</a:t>
              </a:r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8A8DF1C9-46DD-41BA-93D1-6BC529477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50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61A7414-7BC0-40C8-84BE-CC0FCA2A8FA2}"/>
              </a:ext>
            </a:extLst>
          </p:cNvPr>
          <p:cNvGrpSpPr/>
          <p:nvPr/>
        </p:nvGrpSpPr>
        <p:grpSpPr>
          <a:xfrm>
            <a:off x="2056696" y="8633654"/>
            <a:ext cx="1652293" cy="1642439"/>
            <a:chOff x="2008523" y="8633654"/>
            <a:chExt cx="1652293" cy="1642439"/>
          </a:xfrm>
        </p:grpSpPr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98E907F8-D6D9-41CD-A121-D6B025B57EB9}"/>
                </a:ext>
              </a:extLst>
            </p:cNvPr>
            <p:cNvSpPr txBox="1"/>
            <p:nvPr/>
          </p:nvSpPr>
          <p:spPr>
            <a:xfrm>
              <a:off x="2008523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AP718900 </a:t>
              </a:r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DFD1FE4E-B342-42D1-8A5C-38867680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6069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object 4">
            <a:extLst>
              <a:ext uri="{FF2B5EF4-FFF2-40B4-BE49-F238E27FC236}">
                <a16:creationId xmlns:a16="http://schemas.microsoft.com/office/drawing/2014/main" id="{2EB0FD4B-997E-436E-B4E4-7DFA81498621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Sem zadajte svoje kontaktné údaje!</a:t>
            </a:r>
            <a:endParaRPr sz="800" dirty="0">
              <a:cs typeface="OpenSans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B1BA9-0439-4F8C-8115-5F068E909680}"/>
              </a:ext>
            </a:extLst>
          </p:cNvPr>
          <p:cNvSpPr/>
          <p:nvPr/>
        </p:nvSpPr>
        <p:spPr>
          <a:xfrm>
            <a:off x="132522" y="830362"/>
            <a:ext cx="2780653" cy="255666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51392" y="1112997"/>
            <a:ext cx="2472413" cy="2004797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pl-PL" sz="3200" b="1" spc="16" dirty="0">
                <a:solidFill>
                  <a:srgbClr val="F39B7F"/>
                </a:solidFill>
                <a:cs typeface="Open Sans"/>
              </a:rPr>
              <a:t>NÁKUPNÉ TAŠKY NA ZÁKAZKU </a:t>
            </a: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pl-PL" sz="3200" b="1" spc="16" dirty="0">
                <a:solidFill>
                  <a:srgbClr val="F39B7F"/>
                </a:solidFill>
                <a:cs typeface="Open Sans"/>
              </a:rPr>
              <a:t>OD 50 KS</a:t>
            </a:r>
            <a:endParaRPr lang="en-US" sz="3600" dirty="0">
              <a:solidFill>
                <a:srgbClr val="F39B7F"/>
              </a:solidFill>
              <a:cs typeface="Open Sans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7029BC6-0EAF-4487-AC75-DB2458597926}"/>
              </a:ext>
            </a:extLst>
          </p:cNvPr>
          <p:cNvGrpSpPr/>
          <p:nvPr/>
        </p:nvGrpSpPr>
        <p:grpSpPr>
          <a:xfrm>
            <a:off x="2120075" y="6945697"/>
            <a:ext cx="1525534" cy="1626117"/>
            <a:chOff x="2091252" y="6945697"/>
            <a:chExt cx="1525534" cy="1626117"/>
          </a:xfrm>
        </p:grpSpPr>
        <p:sp>
          <p:nvSpPr>
            <p:cNvPr id="37" name="object 53">
              <a:extLst>
                <a:ext uri="{FF2B5EF4-FFF2-40B4-BE49-F238E27FC236}">
                  <a16:creationId xmlns:a16="http://schemas.microsoft.com/office/drawing/2014/main" id="{C56B5483-F949-4271-B321-C515D96B0E4E}"/>
                </a:ext>
              </a:extLst>
            </p:cNvPr>
            <p:cNvSpPr txBox="1"/>
            <p:nvPr/>
          </p:nvSpPr>
          <p:spPr>
            <a:xfrm>
              <a:off x="209125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AP718665</a:t>
              </a:r>
            </a:p>
          </p:txBody>
        </p: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5700680F-6B8C-4E07-991E-F833EB814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541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F39BDDC-A4C4-4378-B9C8-09794BF4E312}"/>
              </a:ext>
            </a:extLst>
          </p:cNvPr>
          <p:cNvGrpSpPr/>
          <p:nvPr/>
        </p:nvGrpSpPr>
        <p:grpSpPr>
          <a:xfrm>
            <a:off x="3892191" y="10315868"/>
            <a:ext cx="1652293" cy="1638760"/>
            <a:chOff x="3911723" y="10315868"/>
            <a:chExt cx="1652293" cy="1638760"/>
          </a:xfrm>
        </p:grpSpPr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AFBDD4A4-0E83-483B-A05C-CA45B76BF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926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bject 53">
              <a:extLst>
                <a:ext uri="{FF2B5EF4-FFF2-40B4-BE49-F238E27FC236}">
                  <a16:creationId xmlns:a16="http://schemas.microsoft.com/office/drawing/2014/main" id="{3A6FC85A-1C9F-4FCC-882F-A0EF51E5387D}"/>
                </a:ext>
              </a:extLst>
            </p:cNvPr>
            <p:cNvSpPr txBox="1"/>
            <p:nvPr/>
          </p:nvSpPr>
          <p:spPr>
            <a:xfrm>
              <a:off x="3911723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AP718550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1964345-6657-4F0A-B848-1E59930F8614}"/>
              </a:ext>
            </a:extLst>
          </p:cNvPr>
          <p:cNvGrpSpPr/>
          <p:nvPr/>
        </p:nvGrpSpPr>
        <p:grpSpPr>
          <a:xfrm>
            <a:off x="248585" y="10315868"/>
            <a:ext cx="1601720" cy="1638760"/>
            <a:chOff x="348589" y="10315868"/>
            <a:chExt cx="1601720" cy="1638760"/>
          </a:xfrm>
        </p:grpSpPr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D1800513-080D-436C-9CFA-FDCF88F37C63}"/>
                </a:ext>
              </a:extLst>
            </p:cNvPr>
            <p:cNvSpPr txBox="1"/>
            <p:nvPr/>
          </p:nvSpPr>
          <p:spPr>
            <a:xfrm>
              <a:off x="348589" y="11501549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</a:rPr>
                <a:t>Wine</a:t>
              </a:r>
              <a:endParaRPr lang="hu-HU" sz="1400" b="1" dirty="0">
                <a:solidFill>
                  <a:srgbClr val="F39B7F"/>
                </a:solidFill>
              </a:endParaRPr>
            </a:p>
            <a:p>
              <a:pPr algn="ctr"/>
              <a:r>
                <a:rPr lang="hu-HU" sz="1400" dirty="0"/>
                <a:t>AP718666</a:t>
              </a:r>
            </a:p>
          </p:txBody>
        </p:sp>
        <p:pic>
          <p:nvPicPr>
            <p:cNvPr id="44" name="Picture 26">
              <a:extLst>
                <a:ext uri="{FF2B5EF4-FFF2-40B4-BE49-F238E27FC236}">
                  <a16:creationId xmlns:a16="http://schemas.microsoft.com/office/drawing/2014/main" id="{10F314F0-7EDE-4153-8629-7395A8FA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084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EF0B5927-9E94-4D1D-8D51-94FE2BF5664B}"/>
              </a:ext>
            </a:extLst>
          </p:cNvPr>
          <p:cNvGrpSpPr/>
          <p:nvPr/>
        </p:nvGrpSpPr>
        <p:grpSpPr>
          <a:xfrm>
            <a:off x="2056696" y="10315868"/>
            <a:ext cx="1652293" cy="1638760"/>
            <a:chOff x="2104869" y="10315868"/>
            <a:chExt cx="1652293" cy="1638760"/>
          </a:xfrm>
        </p:grpSpPr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D9B0995A-6D77-438F-9399-3769CC9F5FB6}"/>
                </a:ext>
              </a:extLst>
            </p:cNvPr>
            <p:cNvSpPr txBox="1"/>
            <p:nvPr/>
          </p:nvSpPr>
          <p:spPr>
            <a:xfrm>
              <a:off x="2104869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Wine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AP718903 </a:t>
              </a:r>
            </a:p>
          </p:txBody>
        </p:sp>
        <p:pic>
          <p:nvPicPr>
            <p:cNvPr id="45" name="Picture 30">
              <a:extLst>
                <a:ext uri="{FF2B5EF4-FFF2-40B4-BE49-F238E27FC236}">
                  <a16:creationId xmlns:a16="http://schemas.microsoft.com/office/drawing/2014/main" id="{4E8F8407-9F0C-4BF4-8B03-92E42ACCF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2415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1F0CC6F7DB5294EA060766BB26220CF" ma:contentTypeVersion="10" ma:contentTypeDescription="Új dokumentum létrehozása." ma:contentTypeScope="" ma:versionID="8520c9203cebc0c9f99b7baef8f2d116">
  <xsd:schema xmlns:xsd="http://www.w3.org/2001/XMLSchema" xmlns:xs="http://www.w3.org/2001/XMLSchema" xmlns:p="http://schemas.microsoft.com/office/2006/metadata/properties" xmlns:ns2="921faca1-899a-408a-a66f-f1604ca5bb07" xmlns:ns3="1690f735-f76c-48f1-9a61-d75f24248212" targetNamespace="http://schemas.microsoft.com/office/2006/metadata/properties" ma:root="true" ma:fieldsID="251ade8f967673f4be01793320243e96" ns2:_="" ns3:_="">
    <xsd:import namespace="921faca1-899a-408a-a66f-f1604ca5bb07"/>
    <xsd:import namespace="1690f735-f76c-48f1-9a61-d75f24248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faca1-899a-408a-a66f-f1604ca5b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0f735-f76c-48f1-9a61-d75f24248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64608-992E-475A-B858-835F2773B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faca1-899a-408a-a66f-f1604ca5bb07"/>
    <ds:schemaRef ds:uri="1690f735-f76c-48f1-9a61-d75f24248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654514-0A97-4500-853C-5650360279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E94567-9B5A-409F-B0BA-9021B3EA09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148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76</cp:revision>
  <dcterms:created xsi:type="dcterms:W3CDTF">2020-04-21T06:52:21Z</dcterms:created>
  <dcterms:modified xsi:type="dcterms:W3CDTF">2021-07-06T08:43:12Z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0x010100A1F0CC6F7DB5294EA060766BB26220CF</vt:lpwstr>
  </property>
</Properties>
</file>