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sldIdLst>
    <p:sldId id="256" r:id="rId2"/>
  </p:sldIdLst>
  <p:sldSz cx="5759450" cy="15120938"/>
  <p:notesSz cx="6881813" cy="96615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E0C1"/>
    <a:srgbClr val="D43242"/>
    <a:srgbClr val="4682A9"/>
    <a:srgbClr val="C36693"/>
    <a:srgbClr val="0183AB"/>
    <a:srgbClr val="0198C7"/>
    <a:srgbClr val="017CA3"/>
    <a:srgbClr val="81E0FE"/>
    <a:srgbClr val="529DA0"/>
    <a:srgbClr val="589F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12" autoAdjust="0"/>
    <p:restoredTop sz="94660"/>
  </p:normalViewPr>
  <p:slideViewPr>
    <p:cSldViewPr snapToGrid="0">
      <p:cViewPr varScale="1">
        <p:scale>
          <a:sx n="52" d="100"/>
          <a:sy n="52" d="100"/>
        </p:scale>
        <p:origin x="4062"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Title 1"/>
          <p:cNvSpPr>
            <a:spLocks noGrp="1"/>
          </p:cNvSpPr>
          <p:nvPr>
            <p:ph type="ctrTitle"/>
          </p:nvPr>
        </p:nvSpPr>
        <p:spPr>
          <a:xfrm>
            <a:off x="431959" y="2474654"/>
            <a:ext cx="4895533" cy="5264327"/>
          </a:xfrm>
        </p:spPr>
        <p:txBody>
          <a:bodyPr anchor="b"/>
          <a:lstStyle>
            <a:lvl1pPr algn="ctr">
              <a:defRPr sz="3779"/>
            </a:lvl1pPr>
          </a:lstStyle>
          <a:p>
            <a:r>
              <a:rPr lang="hu-HU"/>
              <a:t>Mintacím szerkesztése</a:t>
            </a:r>
            <a:endParaRPr lang="en-US" dirty="0"/>
          </a:p>
        </p:txBody>
      </p:sp>
      <p:sp>
        <p:nvSpPr>
          <p:cNvPr id="3" name="Subtitle 2"/>
          <p:cNvSpPr>
            <a:spLocks noGrp="1"/>
          </p:cNvSpPr>
          <p:nvPr>
            <p:ph type="subTitle" idx="1"/>
          </p:nvPr>
        </p:nvSpPr>
        <p:spPr>
          <a:xfrm>
            <a:off x="719931" y="7941994"/>
            <a:ext cx="4319588" cy="3650725"/>
          </a:xfrm>
        </p:spPr>
        <p:txBody>
          <a:bodyPr/>
          <a:lstStyle>
            <a:lvl1pPr marL="0" indent="0" algn="ctr">
              <a:buNone/>
              <a:defRPr sz="1512"/>
            </a:lvl1pPr>
            <a:lvl2pPr marL="287990" indent="0" algn="ctr">
              <a:buNone/>
              <a:defRPr sz="1260"/>
            </a:lvl2pPr>
            <a:lvl3pPr marL="575981" indent="0" algn="ctr">
              <a:buNone/>
              <a:defRPr sz="1134"/>
            </a:lvl3pPr>
            <a:lvl4pPr marL="863971" indent="0" algn="ctr">
              <a:buNone/>
              <a:defRPr sz="1008"/>
            </a:lvl4pPr>
            <a:lvl5pPr marL="1151961" indent="0" algn="ctr">
              <a:buNone/>
              <a:defRPr sz="1008"/>
            </a:lvl5pPr>
            <a:lvl6pPr marL="1439951" indent="0" algn="ctr">
              <a:buNone/>
              <a:defRPr sz="1008"/>
            </a:lvl6pPr>
            <a:lvl7pPr marL="1727942" indent="0" algn="ctr">
              <a:buNone/>
              <a:defRPr sz="1008"/>
            </a:lvl7pPr>
            <a:lvl8pPr marL="2015932" indent="0" algn="ctr">
              <a:buNone/>
              <a:defRPr sz="1008"/>
            </a:lvl8pPr>
            <a:lvl9pPr marL="2303922" indent="0" algn="ctr">
              <a:buNone/>
              <a:defRPr sz="1008"/>
            </a:lvl9pPr>
          </a:lstStyle>
          <a:p>
            <a:r>
              <a:rPr lang="hu-HU"/>
              <a:t>Kattintson ide az alcím mintájának szerkesztéséhez</a:t>
            </a:r>
            <a:endParaRPr lang="en-US" dirty="0"/>
          </a:p>
        </p:txBody>
      </p:sp>
      <p:sp>
        <p:nvSpPr>
          <p:cNvPr id="4" name="Date Placeholder 3"/>
          <p:cNvSpPr>
            <a:spLocks noGrp="1"/>
          </p:cNvSpPr>
          <p:nvPr>
            <p:ph type="dt" sz="half" idx="10"/>
          </p:nvPr>
        </p:nvSpPr>
        <p:spPr/>
        <p:txBody>
          <a:bodyPr/>
          <a:lstStyle/>
          <a:p>
            <a:fld id="{F75E4B7E-9976-4531-AE92-1F7086DE0894}" type="datetimeFigureOut">
              <a:rPr lang="hu-HU" smtClean="0"/>
              <a:t>2021. 11. 16.</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C6D0DFD3-CCC3-4E8A-92F3-DE64AAB6B19E}" type="slidenum">
              <a:rPr lang="hu-HU" smtClean="0"/>
              <a:t>‹#›</a:t>
            </a:fld>
            <a:endParaRPr lang="hu-HU"/>
          </a:p>
        </p:txBody>
      </p:sp>
    </p:spTree>
    <p:extLst>
      <p:ext uri="{BB962C8B-B14F-4D97-AF65-F5344CB8AC3E}">
        <p14:creationId xmlns:p14="http://schemas.microsoft.com/office/powerpoint/2010/main" val="612782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Vertical Text Placeholder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F75E4B7E-9976-4531-AE92-1F7086DE0894}" type="datetimeFigureOut">
              <a:rPr lang="hu-HU" smtClean="0"/>
              <a:t>2021. 11. 16.</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C6D0DFD3-CCC3-4E8A-92F3-DE64AAB6B19E}" type="slidenum">
              <a:rPr lang="hu-HU" smtClean="0"/>
              <a:t>‹#›</a:t>
            </a:fld>
            <a:endParaRPr lang="hu-HU"/>
          </a:p>
        </p:txBody>
      </p:sp>
    </p:spTree>
    <p:extLst>
      <p:ext uri="{BB962C8B-B14F-4D97-AF65-F5344CB8AC3E}">
        <p14:creationId xmlns:p14="http://schemas.microsoft.com/office/powerpoint/2010/main" val="151586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121607" y="805050"/>
            <a:ext cx="1241881" cy="12814296"/>
          </a:xfrm>
        </p:spPr>
        <p:txBody>
          <a:bodyPr vert="eaVert"/>
          <a:lstStyle/>
          <a:p>
            <a:r>
              <a:rPr lang="hu-HU"/>
              <a:t>Mintacím szerkesztése</a:t>
            </a:r>
            <a:endParaRPr lang="en-US" dirty="0"/>
          </a:p>
        </p:txBody>
      </p:sp>
      <p:sp>
        <p:nvSpPr>
          <p:cNvPr id="3" name="Vertical Text Placeholder 2"/>
          <p:cNvSpPr>
            <a:spLocks noGrp="1"/>
          </p:cNvSpPr>
          <p:nvPr>
            <p:ph type="body" orient="vert" idx="1"/>
          </p:nvPr>
        </p:nvSpPr>
        <p:spPr>
          <a:xfrm>
            <a:off x="395963" y="805050"/>
            <a:ext cx="3653651" cy="12814296"/>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F75E4B7E-9976-4531-AE92-1F7086DE0894}" type="datetimeFigureOut">
              <a:rPr lang="hu-HU" smtClean="0"/>
              <a:t>2021. 11. 16.</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C6D0DFD3-CCC3-4E8A-92F3-DE64AAB6B19E}" type="slidenum">
              <a:rPr lang="hu-HU" smtClean="0"/>
              <a:t>‹#›</a:t>
            </a:fld>
            <a:endParaRPr lang="hu-HU"/>
          </a:p>
        </p:txBody>
      </p:sp>
    </p:spTree>
    <p:extLst>
      <p:ext uri="{BB962C8B-B14F-4D97-AF65-F5344CB8AC3E}">
        <p14:creationId xmlns:p14="http://schemas.microsoft.com/office/powerpoint/2010/main" val="3838347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F75E4B7E-9976-4531-AE92-1F7086DE0894}" type="datetimeFigureOut">
              <a:rPr lang="hu-HU" smtClean="0"/>
              <a:t>2021. 11. 16.</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C6D0DFD3-CCC3-4E8A-92F3-DE64AAB6B19E}" type="slidenum">
              <a:rPr lang="hu-HU" smtClean="0"/>
              <a:t>‹#›</a:t>
            </a:fld>
            <a:endParaRPr lang="hu-HU"/>
          </a:p>
        </p:txBody>
      </p:sp>
    </p:spTree>
    <p:extLst>
      <p:ext uri="{BB962C8B-B14F-4D97-AF65-F5344CB8AC3E}">
        <p14:creationId xmlns:p14="http://schemas.microsoft.com/office/powerpoint/2010/main" val="156836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392963" y="3769738"/>
            <a:ext cx="4967526" cy="6289889"/>
          </a:xfrm>
        </p:spPr>
        <p:txBody>
          <a:bodyPr anchor="b"/>
          <a:lstStyle>
            <a:lvl1pPr>
              <a:defRPr sz="3779"/>
            </a:lvl1pPr>
          </a:lstStyle>
          <a:p>
            <a:r>
              <a:rPr lang="hu-HU"/>
              <a:t>Mintacím szerkesztése</a:t>
            </a:r>
            <a:endParaRPr lang="en-US" dirty="0"/>
          </a:p>
        </p:txBody>
      </p:sp>
      <p:sp>
        <p:nvSpPr>
          <p:cNvPr id="3" name="Text Placeholder 2"/>
          <p:cNvSpPr>
            <a:spLocks noGrp="1"/>
          </p:cNvSpPr>
          <p:nvPr>
            <p:ph type="body" idx="1"/>
          </p:nvPr>
        </p:nvSpPr>
        <p:spPr>
          <a:xfrm>
            <a:off x="392963" y="10119132"/>
            <a:ext cx="4967526" cy="3307704"/>
          </a:xfrm>
        </p:spPr>
        <p:txBody>
          <a:bodyPr/>
          <a:lstStyle>
            <a:lvl1pPr marL="0" indent="0">
              <a:buNone/>
              <a:defRPr sz="1512">
                <a:solidFill>
                  <a:schemeClr val="tx1"/>
                </a:solidFill>
              </a:defRPr>
            </a:lvl1pPr>
            <a:lvl2pPr marL="287990" indent="0">
              <a:buNone/>
              <a:defRPr sz="1260">
                <a:solidFill>
                  <a:schemeClr val="tx1">
                    <a:tint val="75000"/>
                  </a:schemeClr>
                </a:solidFill>
              </a:defRPr>
            </a:lvl2pPr>
            <a:lvl3pPr marL="575981" indent="0">
              <a:buNone/>
              <a:defRPr sz="1134">
                <a:solidFill>
                  <a:schemeClr val="tx1">
                    <a:tint val="75000"/>
                  </a:schemeClr>
                </a:solidFill>
              </a:defRPr>
            </a:lvl3pPr>
            <a:lvl4pPr marL="863971" indent="0">
              <a:buNone/>
              <a:defRPr sz="1008">
                <a:solidFill>
                  <a:schemeClr val="tx1">
                    <a:tint val="75000"/>
                  </a:schemeClr>
                </a:solidFill>
              </a:defRPr>
            </a:lvl4pPr>
            <a:lvl5pPr marL="1151961" indent="0">
              <a:buNone/>
              <a:defRPr sz="1008">
                <a:solidFill>
                  <a:schemeClr val="tx1">
                    <a:tint val="75000"/>
                  </a:schemeClr>
                </a:solidFill>
              </a:defRPr>
            </a:lvl5pPr>
            <a:lvl6pPr marL="1439951" indent="0">
              <a:buNone/>
              <a:defRPr sz="1008">
                <a:solidFill>
                  <a:schemeClr val="tx1">
                    <a:tint val="75000"/>
                  </a:schemeClr>
                </a:solidFill>
              </a:defRPr>
            </a:lvl6pPr>
            <a:lvl7pPr marL="1727942" indent="0">
              <a:buNone/>
              <a:defRPr sz="1008">
                <a:solidFill>
                  <a:schemeClr val="tx1">
                    <a:tint val="75000"/>
                  </a:schemeClr>
                </a:solidFill>
              </a:defRPr>
            </a:lvl7pPr>
            <a:lvl8pPr marL="2015932" indent="0">
              <a:buNone/>
              <a:defRPr sz="1008">
                <a:solidFill>
                  <a:schemeClr val="tx1">
                    <a:tint val="75000"/>
                  </a:schemeClr>
                </a:solidFill>
              </a:defRPr>
            </a:lvl8pPr>
            <a:lvl9pPr marL="2303922" indent="0">
              <a:buNone/>
              <a:defRPr sz="1008">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fld id="{F75E4B7E-9976-4531-AE92-1F7086DE0894}" type="datetimeFigureOut">
              <a:rPr lang="hu-HU" smtClean="0"/>
              <a:t>2021. 11. 16.</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C6D0DFD3-CCC3-4E8A-92F3-DE64AAB6B19E}" type="slidenum">
              <a:rPr lang="hu-HU" smtClean="0"/>
              <a:t>‹#›</a:t>
            </a:fld>
            <a:endParaRPr lang="hu-HU"/>
          </a:p>
        </p:txBody>
      </p:sp>
    </p:spTree>
    <p:extLst>
      <p:ext uri="{BB962C8B-B14F-4D97-AF65-F5344CB8AC3E}">
        <p14:creationId xmlns:p14="http://schemas.microsoft.com/office/powerpoint/2010/main" val="1590305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sz="half" idx="1"/>
          </p:nvPr>
        </p:nvSpPr>
        <p:spPr>
          <a:xfrm>
            <a:off x="395962" y="4025250"/>
            <a:ext cx="2447766" cy="9594096"/>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Content Placeholder 3"/>
          <p:cNvSpPr>
            <a:spLocks noGrp="1"/>
          </p:cNvSpPr>
          <p:nvPr>
            <p:ph sz="half" idx="2"/>
          </p:nvPr>
        </p:nvSpPr>
        <p:spPr>
          <a:xfrm>
            <a:off x="2915722" y="4025250"/>
            <a:ext cx="2447766" cy="9594096"/>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Date Placeholder 4"/>
          <p:cNvSpPr>
            <a:spLocks noGrp="1"/>
          </p:cNvSpPr>
          <p:nvPr>
            <p:ph type="dt" sz="half" idx="10"/>
          </p:nvPr>
        </p:nvSpPr>
        <p:spPr/>
        <p:txBody>
          <a:bodyPr/>
          <a:lstStyle/>
          <a:p>
            <a:fld id="{F75E4B7E-9976-4531-AE92-1F7086DE0894}" type="datetimeFigureOut">
              <a:rPr lang="hu-HU" smtClean="0"/>
              <a:t>2021. 11. 16.</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C6D0DFD3-CCC3-4E8A-92F3-DE64AAB6B19E}" type="slidenum">
              <a:rPr lang="hu-HU" smtClean="0"/>
              <a:t>‹#›</a:t>
            </a:fld>
            <a:endParaRPr lang="hu-HU"/>
          </a:p>
        </p:txBody>
      </p:sp>
    </p:spTree>
    <p:extLst>
      <p:ext uri="{BB962C8B-B14F-4D97-AF65-F5344CB8AC3E}">
        <p14:creationId xmlns:p14="http://schemas.microsoft.com/office/powerpoint/2010/main" val="1672691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Title 1"/>
          <p:cNvSpPr>
            <a:spLocks noGrp="1"/>
          </p:cNvSpPr>
          <p:nvPr>
            <p:ph type="title"/>
          </p:nvPr>
        </p:nvSpPr>
        <p:spPr>
          <a:xfrm>
            <a:off x="396712" y="805053"/>
            <a:ext cx="4967526" cy="2922682"/>
          </a:xfrm>
        </p:spPr>
        <p:txBody>
          <a:bodyPr/>
          <a:lstStyle/>
          <a:p>
            <a:r>
              <a:rPr lang="hu-HU"/>
              <a:t>Mintacím szerkesztése</a:t>
            </a:r>
            <a:endParaRPr lang="en-US" dirty="0"/>
          </a:p>
        </p:txBody>
      </p:sp>
      <p:sp>
        <p:nvSpPr>
          <p:cNvPr id="3" name="Text Placeholder 2"/>
          <p:cNvSpPr>
            <a:spLocks noGrp="1"/>
          </p:cNvSpPr>
          <p:nvPr>
            <p:ph type="body" idx="1"/>
          </p:nvPr>
        </p:nvSpPr>
        <p:spPr>
          <a:xfrm>
            <a:off x="396713" y="3706731"/>
            <a:ext cx="2436517" cy="1816612"/>
          </a:xfrm>
        </p:spPr>
        <p:txBody>
          <a:bodyPr anchor="b"/>
          <a:lstStyle>
            <a:lvl1pPr marL="0" indent="0">
              <a:buNone/>
              <a:defRPr sz="1512" b="1"/>
            </a:lvl1pPr>
            <a:lvl2pPr marL="287990" indent="0">
              <a:buNone/>
              <a:defRPr sz="1260" b="1"/>
            </a:lvl2pPr>
            <a:lvl3pPr marL="575981" indent="0">
              <a:buNone/>
              <a:defRPr sz="1134" b="1"/>
            </a:lvl3pPr>
            <a:lvl4pPr marL="863971" indent="0">
              <a:buNone/>
              <a:defRPr sz="1008" b="1"/>
            </a:lvl4pPr>
            <a:lvl5pPr marL="1151961" indent="0">
              <a:buNone/>
              <a:defRPr sz="1008" b="1"/>
            </a:lvl5pPr>
            <a:lvl6pPr marL="1439951" indent="0">
              <a:buNone/>
              <a:defRPr sz="1008" b="1"/>
            </a:lvl6pPr>
            <a:lvl7pPr marL="1727942" indent="0">
              <a:buNone/>
              <a:defRPr sz="1008" b="1"/>
            </a:lvl7pPr>
            <a:lvl8pPr marL="2015932" indent="0">
              <a:buNone/>
              <a:defRPr sz="1008" b="1"/>
            </a:lvl8pPr>
            <a:lvl9pPr marL="2303922" indent="0">
              <a:buNone/>
              <a:defRPr sz="1008" b="1"/>
            </a:lvl9pPr>
          </a:lstStyle>
          <a:p>
            <a:pPr lvl="0"/>
            <a:r>
              <a:rPr lang="hu-HU"/>
              <a:t>Mintaszöveg szerkesztése</a:t>
            </a:r>
          </a:p>
        </p:txBody>
      </p:sp>
      <p:sp>
        <p:nvSpPr>
          <p:cNvPr id="4" name="Content Placeholder 3"/>
          <p:cNvSpPr>
            <a:spLocks noGrp="1"/>
          </p:cNvSpPr>
          <p:nvPr>
            <p:ph sz="half" idx="2"/>
          </p:nvPr>
        </p:nvSpPr>
        <p:spPr>
          <a:xfrm>
            <a:off x="396713" y="5523343"/>
            <a:ext cx="2436517" cy="8124005"/>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Text Placeholder 4"/>
          <p:cNvSpPr>
            <a:spLocks noGrp="1"/>
          </p:cNvSpPr>
          <p:nvPr>
            <p:ph type="body" sz="quarter" idx="3"/>
          </p:nvPr>
        </p:nvSpPr>
        <p:spPr>
          <a:xfrm>
            <a:off x="2915722" y="3706731"/>
            <a:ext cx="2448516" cy="1816612"/>
          </a:xfrm>
        </p:spPr>
        <p:txBody>
          <a:bodyPr anchor="b"/>
          <a:lstStyle>
            <a:lvl1pPr marL="0" indent="0">
              <a:buNone/>
              <a:defRPr sz="1512" b="1"/>
            </a:lvl1pPr>
            <a:lvl2pPr marL="287990" indent="0">
              <a:buNone/>
              <a:defRPr sz="1260" b="1"/>
            </a:lvl2pPr>
            <a:lvl3pPr marL="575981" indent="0">
              <a:buNone/>
              <a:defRPr sz="1134" b="1"/>
            </a:lvl3pPr>
            <a:lvl4pPr marL="863971" indent="0">
              <a:buNone/>
              <a:defRPr sz="1008" b="1"/>
            </a:lvl4pPr>
            <a:lvl5pPr marL="1151961" indent="0">
              <a:buNone/>
              <a:defRPr sz="1008" b="1"/>
            </a:lvl5pPr>
            <a:lvl6pPr marL="1439951" indent="0">
              <a:buNone/>
              <a:defRPr sz="1008" b="1"/>
            </a:lvl6pPr>
            <a:lvl7pPr marL="1727942" indent="0">
              <a:buNone/>
              <a:defRPr sz="1008" b="1"/>
            </a:lvl7pPr>
            <a:lvl8pPr marL="2015932" indent="0">
              <a:buNone/>
              <a:defRPr sz="1008" b="1"/>
            </a:lvl8pPr>
            <a:lvl9pPr marL="2303922" indent="0">
              <a:buNone/>
              <a:defRPr sz="1008" b="1"/>
            </a:lvl9pPr>
          </a:lstStyle>
          <a:p>
            <a:pPr lvl="0"/>
            <a:r>
              <a:rPr lang="hu-HU"/>
              <a:t>Mintaszöveg szerkesztése</a:t>
            </a:r>
          </a:p>
        </p:txBody>
      </p:sp>
      <p:sp>
        <p:nvSpPr>
          <p:cNvPr id="6" name="Content Placeholder 5"/>
          <p:cNvSpPr>
            <a:spLocks noGrp="1"/>
          </p:cNvSpPr>
          <p:nvPr>
            <p:ph sz="quarter" idx="4"/>
          </p:nvPr>
        </p:nvSpPr>
        <p:spPr>
          <a:xfrm>
            <a:off x="2915722" y="5523343"/>
            <a:ext cx="2448516" cy="8124005"/>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7" name="Date Placeholder 6"/>
          <p:cNvSpPr>
            <a:spLocks noGrp="1"/>
          </p:cNvSpPr>
          <p:nvPr>
            <p:ph type="dt" sz="half" idx="10"/>
          </p:nvPr>
        </p:nvSpPr>
        <p:spPr/>
        <p:txBody>
          <a:bodyPr/>
          <a:lstStyle/>
          <a:p>
            <a:fld id="{F75E4B7E-9976-4531-AE92-1F7086DE0894}" type="datetimeFigureOut">
              <a:rPr lang="hu-HU" smtClean="0"/>
              <a:t>2021. 11. 16.</a:t>
            </a:fld>
            <a:endParaRPr lang="hu-HU"/>
          </a:p>
        </p:txBody>
      </p:sp>
      <p:sp>
        <p:nvSpPr>
          <p:cNvPr id="8" name="Footer Placeholder 7"/>
          <p:cNvSpPr>
            <a:spLocks noGrp="1"/>
          </p:cNvSpPr>
          <p:nvPr>
            <p:ph type="ftr" sz="quarter" idx="11"/>
          </p:nvPr>
        </p:nvSpPr>
        <p:spPr/>
        <p:txBody>
          <a:bodyPr/>
          <a:lstStyle/>
          <a:p>
            <a:endParaRPr lang="hu-HU"/>
          </a:p>
        </p:txBody>
      </p:sp>
      <p:sp>
        <p:nvSpPr>
          <p:cNvPr id="9" name="Slide Number Placeholder 8"/>
          <p:cNvSpPr>
            <a:spLocks noGrp="1"/>
          </p:cNvSpPr>
          <p:nvPr>
            <p:ph type="sldNum" sz="quarter" idx="12"/>
          </p:nvPr>
        </p:nvSpPr>
        <p:spPr/>
        <p:txBody>
          <a:bodyPr/>
          <a:lstStyle/>
          <a:p>
            <a:fld id="{C6D0DFD3-CCC3-4E8A-92F3-DE64AAB6B19E}" type="slidenum">
              <a:rPr lang="hu-HU" smtClean="0"/>
              <a:t>‹#›</a:t>
            </a:fld>
            <a:endParaRPr lang="hu-HU"/>
          </a:p>
        </p:txBody>
      </p:sp>
    </p:spTree>
    <p:extLst>
      <p:ext uri="{BB962C8B-B14F-4D97-AF65-F5344CB8AC3E}">
        <p14:creationId xmlns:p14="http://schemas.microsoft.com/office/powerpoint/2010/main" val="2969353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Date Placeholder 2"/>
          <p:cNvSpPr>
            <a:spLocks noGrp="1"/>
          </p:cNvSpPr>
          <p:nvPr>
            <p:ph type="dt" sz="half" idx="10"/>
          </p:nvPr>
        </p:nvSpPr>
        <p:spPr/>
        <p:txBody>
          <a:bodyPr/>
          <a:lstStyle/>
          <a:p>
            <a:fld id="{F75E4B7E-9976-4531-AE92-1F7086DE0894}" type="datetimeFigureOut">
              <a:rPr lang="hu-HU" smtClean="0"/>
              <a:t>2021. 11. 16.</a:t>
            </a:fld>
            <a:endParaRPr lang="hu-HU"/>
          </a:p>
        </p:txBody>
      </p:sp>
      <p:sp>
        <p:nvSpPr>
          <p:cNvPr id="4" name="Footer Placeholder 3"/>
          <p:cNvSpPr>
            <a:spLocks noGrp="1"/>
          </p:cNvSpPr>
          <p:nvPr>
            <p:ph type="ftr" sz="quarter" idx="11"/>
          </p:nvPr>
        </p:nvSpPr>
        <p:spPr/>
        <p:txBody>
          <a:bodyPr/>
          <a:lstStyle/>
          <a:p>
            <a:endParaRPr lang="hu-HU"/>
          </a:p>
        </p:txBody>
      </p:sp>
      <p:sp>
        <p:nvSpPr>
          <p:cNvPr id="5" name="Slide Number Placeholder 4"/>
          <p:cNvSpPr>
            <a:spLocks noGrp="1"/>
          </p:cNvSpPr>
          <p:nvPr>
            <p:ph type="sldNum" sz="quarter" idx="12"/>
          </p:nvPr>
        </p:nvSpPr>
        <p:spPr/>
        <p:txBody>
          <a:bodyPr/>
          <a:lstStyle/>
          <a:p>
            <a:fld id="{C6D0DFD3-CCC3-4E8A-92F3-DE64AAB6B19E}" type="slidenum">
              <a:rPr lang="hu-HU" smtClean="0"/>
              <a:t>‹#›</a:t>
            </a:fld>
            <a:endParaRPr lang="hu-HU"/>
          </a:p>
        </p:txBody>
      </p:sp>
    </p:spTree>
    <p:extLst>
      <p:ext uri="{BB962C8B-B14F-4D97-AF65-F5344CB8AC3E}">
        <p14:creationId xmlns:p14="http://schemas.microsoft.com/office/powerpoint/2010/main" val="2903107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5E4B7E-9976-4531-AE92-1F7086DE0894}" type="datetimeFigureOut">
              <a:rPr lang="hu-HU" smtClean="0"/>
              <a:t>2021. 11. 16.</a:t>
            </a:fld>
            <a:endParaRPr lang="hu-HU"/>
          </a:p>
        </p:txBody>
      </p:sp>
      <p:sp>
        <p:nvSpPr>
          <p:cNvPr id="3" name="Footer Placeholder 2"/>
          <p:cNvSpPr>
            <a:spLocks noGrp="1"/>
          </p:cNvSpPr>
          <p:nvPr>
            <p:ph type="ftr" sz="quarter" idx="11"/>
          </p:nvPr>
        </p:nvSpPr>
        <p:spPr/>
        <p:txBody>
          <a:bodyPr/>
          <a:lstStyle/>
          <a:p>
            <a:endParaRPr lang="hu-HU"/>
          </a:p>
        </p:txBody>
      </p:sp>
      <p:sp>
        <p:nvSpPr>
          <p:cNvPr id="4" name="Slide Number Placeholder 3"/>
          <p:cNvSpPr>
            <a:spLocks noGrp="1"/>
          </p:cNvSpPr>
          <p:nvPr>
            <p:ph type="sldNum" sz="quarter" idx="12"/>
          </p:nvPr>
        </p:nvSpPr>
        <p:spPr/>
        <p:txBody>
          <a:bodyPr/>
          <a:lstStyle/>
          <a:p>
            <a:fld id="{C6D0DFD3-CCC3-4E8A-92F3-DE64AAB6B19E}" type="slidenum">
              <a:rPr lang="hu-HU" smtClean="0"/>
              <a:t>‹#›</a:t>
            </a:fld>
            <a:endParaRPr lang="hu-HU"/>
          </a:p>
        </p:txBody>
      </p:sp>
    </p:spTree>
    <p:extLst>
      <p:ext uri="{BB962C8B-B14F-4D97-AF65-F5344CB8AC3E}">
        <p14:creationId xmlns:p14="http://schemas.microsoft.com/office/powerpoint/2010/main" val="2617503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396712" y="1008062"/>
            <a:ext cx="1857573" cy="3528219"/>
          </a:xfrm>
        </p:spPr>
        <p:txBody>
          <a:bodyPr anchor="b"/>
          <a:lstStyle>
            <a:lvl1pPr>
              <a:defRPr sz="2016"/>
            </a:lvl1pPr>
          </a:lstStyle>
          <a:p>
            <a:r>
              <a:rPr lang="hu-HU"/>
              <a:t>Mintacím szerkesztése</a:t>
            </a:r>
            <a:endParaRPr lang="en-US" dirty="0"/>
          </a:p>
        </p:txBody>
      </p:sp>
      <p:sp>
        <p:nvSpPr>
          <p:cNvPr id="3" name="Content Placeholder 2"/>
          <p:cNvSpPr>
            <a:spLocks noGrp="1"/>
          </p:cNvSpPr>
          <p:nvPr>
            <p:ph idx="1"/>
          </p:nvPr>
        </p:nvSpPr>
        <p:spPr>
          <a:xfrm>
            <a:off x="2448516" y="2177138"/>
            <a:ext cx="2915722" cy="10745667"/>
          </a:xfrm>
        </p:spPr>
        <p:txBody>
          <a:bodyPr/>
          <a:lstStyle>
            <a:lvl1pPr>
              <a:defRPr sz="2016"/>
            </a:lvl1pPr>
            <a:lvl2pPr>
              <a:defRPr sz="1764"/>
            </a:lvl2pPr>
            <a:lvl3pPr>
              <a:defRPr sz="1512"/>
            </a:lvl3pPr>
            <a:lvl4pPr>
              <a:defRPr sz="1260"/>
            </a:lvl4pPr>
            <a:lvl5pPr>
              <a:defRPr sz="1260"/>
            </a:lvl5pPr>
            <a:lvl6pPr>
              <a:defRPr sz="1260"/>
            </a:lvl6pPr>
            <a:lvl7pPr>
              <a:defRPr sz="1260"/>
            </a:lvl7pPr>
            <a:lvl8pPr>
              <a:defRPr sz="1260"/>
            </a:lvl8pPr>
            <a:lvl9pPr>
              <a:defRPr sz="126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Text Placeholder 3"/>
          <p:cNvSpPr>
            <a:spLocks noGrp="1"/>
          </p:cNvSpPr>
          <p:nvPr>
            <p:ph type="body" sz="half" idx="2"/>
          </p:nvPr>
        </p:nvSpPr>
        <p:spPr>
          <a:xfrm>
            <a:off x="396712" y="4536282"/>
            <a:ext cx="1857573" cy="8404022"/>
          </a:xfrm>
        </p:spPr>
        <p:txBody>
          <a:bodyPr/>
          <a:lstStyle>
            <a:lvl1pPr marL="0" indent="0">
              <a:buNone/>
              <a:defRPr sz="1008"/>
            </a:lvl1pPr>
            <a:lvl2pPr marL="287990" indent="0">
              <a:buNone/>
              <a:defRPr sz="882"/>
            </a:lvl2pPr>
            <a:lvl3pPr marL="575981" indent="0">
              <a:buNone/>
              <a:defRPr sz="756"/>
            </a:lvl3pPr>
            <a:lvl4pPr marL="863971" indent="0">
              <a:buNone/>
              <a:defRPr sz="630"/>
            </a:lvl4pPr>
            <a:lvl5pPr marL="1151961" indent="0">
              <a:buNone/>
              <a:defRPr sz="630"/>
            </a:lvl5pPr>
            <a:lvl6pPr marL="1439951" indent="0">
              <a:buNone/>
              <a:defRPr sz="630"/>
            </a:lvl6pPr>
            <a:lvl7pPr marL="1727942" indent="0">
              <a:buNone/>
              <a:defRPr sz="630"/>
            </a:lvl7pPr>
            <a:lvl8pPr marL="2015932" indent="0">
              <a:buNone/>
              <a:defRPr sz="630"/>
            </a:lvl8pPr>
            <a:lvl9pPr marL="2303922" indent="0">
              <a:buNone/>
              <a:defRPr sz="630"/>
            </a:lvl9pPr>
          </a:lstStyle>
          <a:p>
            <a:pPr lvl="0"/>
            <a:r>
              <a:rPr lang="hu-HU"/>
              <a:t>Mintaszöveg szerkesztése</a:t>
            </a:r>
          </a:p>
        </p:txBody>
      </p:sp>
      <p:sp>
        <p:nvSpPr>
          <p:cNvPr id="5" name="Date Placeholder 4"/>
          <p:cNvSpPr>
            <a:spLocks noGrp="1"/>
          </p:cNvSpPr>
          <p:nvPr>
            <p:ph type="dt" sz="half" idx="10"/>
          </p:nvPr>
        </p:nvSpPr>
        <p:spPr/>
        <p:txBody>
          <a:bodyPr/>
          <a:lstStyle/>
          <a:p>
            <a:fld id="{F75E4B7E-9976-4531-AE92-1F7086DE0894}" type="datetimeFigureOut">
              <a:rPr lang="hu-HU" smtClean="0"/>
              <a:t>2021. 11. 16.</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C6D0DFD3-CCC3-4E8A-92F3-DE64AAB6B19E}" type="slidenum">
              <a:rPr lang="hu-HU" smtClean="0"/>
              <a:t>‹#›</a:t>
            </a:fld>
            <a:endParaRPr lang="hu-HU"/>
          </a:p>
        </p:txBody>
      </p:sp>
    </p:spTree>
    <p:extLst>
      <p:ext uri="{BB962C8B-B14F-4D97-AF65-F5344CB8AC3E}">
        <p14:creationId xmlns:p14="http://schemas.microsoft.com/office/powerpoint/2010/main" val="1971372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396712" y="1008062"/>
            <a:ext cx="1857573" cy="3528219"/>
          </a:xfrm>
        </p:spPr>
        <p:txBody>
          <a:bodyPr anchor="b"/>
          <a:lstStyle>
            <a:lvl1pPr>
              <a:defRPr sz="2016"/>
            </a:lvl1pPr>
          </a:lstStyle>
          <a:p>
            <a:r>
              <a:rPr lang="hu-HU"/>
              <a:t>Mintacím szerkesztése</a:t>
            </a:r>
            <a:endParaRPr lang="en-US" dirty="0"/>
          </a:p>
        </p:txBody>
      </p:sp>
      <p:sp>
        <p:nvSpPr>
          <p:cNvPr id="3" name="Picture Placeholder 2"/>
          <p:cNvSpPr>
            <a:spLocks noGrp="1" noChangeAspect="1"/>
          </p:cNvSpPr>
          <p:nvPr>
            <p:ph type="pic" idx="1"/>
          </p:nvPr>
        </p:nvSpPr>
        <p:spPr>
          <a:xfrm>
            <a:off x="2448516" y="2177138"/>
            <a:ext cx="2915722" cy="10745667"/>
          </a:xfrm>
        </p:spPr>
        <p:txBody>
          <a:bodyPr anchor="t"/>
          <a:lstStyle>
            <a:lvl1pPr marL="0" indent="0">
              <a:buNone/>
              <a:defRPr sz="2016"/>
            </a:lvl1pPr>
            <a:lvl2pPr marL="287990" indent="0">
              <a:buNone/>
              <a:defRPr sz="1764"/>
            </a:lvl2pPr>
            <a:lvl3pPr marL="575981" indent="0">
              <a:buNone/>
              <a:defRPr sz="1512"/>
            </a:lvl3pPr>
            <a:lvl4pPr marL="863971" indent="0">
              <a:buNone/>
              <a:defRPr sz="1260"/>
            </a:lvl4pPr>
            <a:lvl5pPr marL="1151961" indent="0">
              <a:buNone/>
              <a:defRPr sz="1260"/>
            </a:lvl5pPr>
            <a:lvl6pPr marL="1439951" indent="0">
              <a:buNone/>
              <a:defRPr sz="1260"/>
            </a:lvl6pPr>
            <a:lvl7pPr marL="1727942" indent="0">
              <a:buNone/>
              <a:defRPr sz="1260"/>
            </a:lvl7pPr>
            <a:lvl8pPr marL="2015932" indent="0">
              <a:buNone/>
              <a:defRPr sz="1260"/>
            </a:lvl8pPr>
            <a:lvl9pPr marL="2303922" indent="0">
              <a:buNone/>
              <a:defRPr sz="1260"/>
            </a:lvl9pPr>
          </a:lstStyle>
          <a:p>
            <a:r>
              <a:rPr lang="hu-HU"/>
              <a:t>Kép beszúrásához kattintson az ikonra</a:t>
            </a:r>
            <a:endParaRPr lang="en-US" dirty="0"/>
          </a:p>
        </p:txBody>
      </p:sp>
      <p:sp>
        <p:nvSpPr>
          <p:cNvPr id="4" name="Text Placeholder 3"/>
          <p:cNvSpPr>
            <a:spLocks noGrp="1"/>
          </p:cNvSpPr>
          <p:nvPr>
            <p:ph type="body" sz="half" idx="2"/>
          </p:nvPr>
        </p:nvSpPr>
        <p:spPr>
          <a:xfrm>
            <a:off x="396712" y="4536282"/>
            <a:ext cx="1857573" cy="8404022"/>
          </a:xfrm>
        </p:spPr>
        <p:txBody>
          <a:bodyPr/>
          <a:lstStyle>
            <a:lvl1pPr marL="0" indent="0">
              <a:buNone/>
              <a:defRPr sz="1008"/>
            </a:lvl1pPr>
            <a:lvl2pPr marL="287990" indent="0">
              <a:buNone/>
              <a:defRPr sz="882"/>
            </a:lvl2pPr>
            <a:lvl3pPr marL="575981" indent="0">
              <a:buNone/>
              <a:defRPr sz="756"/>
            </a:lvl3pPr>
            <a:lvl4pPr marL="863971" indent="0">
              <a:buNone/>
              <a:defRPr sz="630"/>
            </a:lvl4pPr>
            <a:lvl5pPr marL="1151961" indent="0">
              <a:buNone/>
              <a:defRPr sz="630"/>
            </a:lvl5pPr>
            <a:lvl6pPr marL="1439951" indent="0">
              <a:buNone/>
              <a:defRPr sz="630"/>
            </a:lvl6pPr>
            <a:lvl7pPr marL="1727942" indent="0">
              <a:buNone/>
              <a:defRPr sz="630"/>
            </a:lvl7pPr>
            <a:lvl8pPr marL="2015932" indent="0">
              <a:buNone/>
              <a:defRPr sz="630"/>
            </a:lvl8pPr>
            <a:lvl9pPr marL="2303922" indent="0">
              <a:buNone/>
              <a:defRPr sz="630"/>
            </a:lvl9pPr>
          </a:lstStyle>
          <a:p>
            <a:pPr lvl="0"/>
            <a:r>
              <a:rPr lang="hu-HU"/>
              <a:t>Mintaszöveg szerkesztése</a:t>
            </a:r>
          </a:p>
        </p:txBody>
      </p:sp>
      <p:sp>
        <p:nvSpPr>
          <p:cNvPr id="5" name="Date Placeholder 4"/>
          <p:cNvSpPr>
            <a:spLocks noGrp="1"/>
          </p:cNvSpPr>
          <p:nvPr>
            <p:ph type="dt" sz="half" idx="10"/>
          </p:nvPr>
        </p:nvSpPr>
        <p:spPr/>
        <p:txBody>
          <a:bodyPr/>
          <a:lstStyle/>
          <a:p>
            <a:fld id="{F75E4B7E-9976-4531-AE92-1F7086DE0894}" type="datetimeFigureOut">
              <a:rPr lang="hu-HU" smtClean="0"/>
              <a:t>2021. 11. 16.</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C6D0DFD3-CCC3-4E8A-92F3-DE64AAB6B19E}" type="slidenum">
              <a:rPr lang="hu-HU" smtClean="0"/>
              <a:t>‹#›</a:t>
            </a:fld>
            <a:endParaRPr lang="hu-HU"/>
          </a:p>
        </p:txBody>
      </p:sp>
    </p:spTree>
    <p:extLst>
      <p:ext uri="{BB962C8B-B14F-4D97-AF65-F5344CB8AC3E}">
        <p14:creationId xmlns:p14="http://schemas.microsoft.com/office/powerpoint/2010/main" val="1119270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5962" y="805053"/>
            <a:ext cx="4967526" cy="2922682"/>
          </a:xfrm>
          <a:prstGeom prst="rect">
            <a:avLst/>
          </a:prstGeom>
        </p:spPr>
        <p:txBody>
          <a:bodyPr vert="horz" lIns="91440" tIns="45720" rIns="91440" bIns="45720" rtlCol="0" anchor="ctr">
            <a:normAutofit/>
          </a:bodyPr>
          <a:lstStyle/>
          <a:p>
            <a:r>
              <a:rPr lang="hu-HU"/>
              <a:t>Mintacím szerkesztése</a:t>
            </a:r>
            <a:endParaRPr lang="en-US" dirty="0"/>
          </a:p>
        </p:txBody>
      </p:sp>
      <p:sp>
        <p:nvSpPr>
          <p:cNvPr id="3" name="Text Placeholder 2"/>
          <p:cNvSpPr>
            <a:spLocks noGrp="1"/>
          </p:cNvSpPr>
          <p:nvPr>
            <p:ph type="body" idx="1"/>
          </p:nvPr>
        </p:nvSpPr>
        <p:spPr>
          <a:xfrm>
            <a:off x="395962" y="4025250"/>
            <a:ext cx="4967526" cy="9594096"/>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2"/>
          </p:nvPr>
        </p:nvSpPr>
        <p:spPr>
          <a:xfrm>
            <a:off x="395962" y="14014873"/>
            <a:ext cx="1295876" cy="805050"/>
          </a:xfrm>
          <a:prstGeom prst="rect">
            <a:avLst/>
          </a:prstGeom>
        </p:spPr>
        <p:txBody>
          <a:bodyPr vert="horz" lIns="91440" tIns="45720" rIns="91440" bIns="45720" rtlCol="0" anchor="ctr"/>
          <a:lstStyle>
            <a:lvl1pPr algn="l">
              <a:defRPr sz="756">
                <a:solidFill>
                  <a:schemeClr val="tx1">
                    <a:tint val="75000"/>
                  </a:schemeClr>
                </a:solidFill>
              </a:defRPr>
            </a:lvl1pPr>
          </a:lstStyle>
          <a:p>
            <a:fld id="{F75E4B7E-9976-4531-AE92-1F7086DE0894}" type="datetimeFigureOut">
              <a:rPr lang="hu-HU" smtClean="0"/>
              <a:t>2021. 11. 16.</a:t>
            </a:fld>
            <a:endParaRPr lang="hu-HU"/>
          </a:p>
        </p:txBody>
      </p:sp>
      <p:sp>
        <p:nvSpPr>
          <p:cNvPr id="5" name="Footer Placeholder 4"/>
          <p:cNvSpPr>
            <a:spLocks noGrp="1"/>
          </p:cNvSpPr>
          <p:nvPr>
            <p:ph type="ftr" sz="quarter" idx="3"/>
          </p:nvPr>
        </p:nvSpPr>
        <p:spPr>
          <a:xfrm>
            <a:off x="1907818" y="14014873"/>
            <a:ext cx="1943814" cy="805050"/>
          </a:xfrm>
          <a:prstGeom prst="rect">
            <a:avLst/>
          </a:prstGeom>
        </p:spPr>
        <p:txBody>
          <a:bodyPr vert="horz" lIns="91440" tIns="45720" rIns="91440" bIns="45720" rtlCol="0" anchor="ctr"/>
          <a:lstStyle>
            <a:lvl1pPr algn="ctr">
              <a:defRPr sz="756">
                <a:solidFill>
                  <a:schemeClr val="tx1">
                    <a:tint val="75000"/>
                  </a:schemeClr>
                </a:solidFill>
              </a:defRPr>
            </a:lvl1pPr>
          </a:lstStyle>
          <a:p>
            <a:endParaRPr lang="hu-HU"/>
          </a:p>
        </p:txBody>
      </p:sp>
      <p:sp>
        <p:nvSpPr>
          <p:cNvPr id="6" name="Slide Number Placeholder 5"/>
          <p:cNvSpPr>
            <a:spLocks noGrp="1"/>
          </p:cNvSpPr>
          <p:nvPr>
            <p:ph type="sldNum" sz="quarter" idx="4"/>
          </p:nvPr>
        </p:nvSpPr>
        <p:spPr>
          <a:xfrm>
            <a:off x="4067612" y="14014873"/>
            <a:ext cx="1295876" cy="805050"/>
          </a:xfrm>
          <a:prstGeom prst="rect">
            <a:avLst/>
          </a:prstGeom>
        </p:spPr>
        <p:txBody>
          <a:bodyPr vert="horz" lIns="91440" tIns="45720" rIns="91440" bIns="45720" rtlCol="0" anchor="ctr"/>
          <a:lstStyle>
            <a:lvl1pPr algn="r">
              <a:defRPr sz="756">
                <a:solidFill>
                  <a:schemeClr val="tx1">
                    <a:tint val="75000"/>
                  </a:schemeClr>
                </a:solidFill>
              </a:defRPr>
            </a:lvl1pPr>
          </a:lstStyle>
          <a:p>
            <a:fld id="{C6D0DFD3-CCC3-4E8A-92F3-DE64AAB6B19E}" type="slidenum">
              <a:rPr lang="hu-HU" smtClean="0"/>
              <a:t>‹#›</a:t>
            </a:fld>
            <a:endParaRPr lang="hu-HU"/>
          </a:p>
        </p:txBody>
      </p:sp>
    </p:spTree>
    <p:extLst>
      <p:ext uri="{BB962C8B-B14F-4D97-AF65-F5344CB8AC3E}">
        <p14:creationId xmlns:p14="http://schemas.microsoft.com/office/powerpoint/2010/main" val="2413497398"/>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575981" rtl="0" eaLnBrk="1" latinLnBrk="0" hangingPunct="1">
        <a:lnSpc>
          <a:spcPct val="90000"/>
        </a:lnSpc>
        <a:spcBef>
          <a:spcPct val="0"/>
        </a:spcBef>
        <a:buNone/>
        <a:defRPr sz="2772" kern="1200">
          <a:solidFill>
            <a:schemeClr val="tx1"/>
          </a:solidFill>
          <a:latin typeface="+mj-lt"/>
          <a:ea typeface="+mj-ea"/>
          <a:cs typeface="+mj-cs"/>
        </a:defRPr>
      </a:lvl1pPr>
    </p:titleStyle>
    <p:bodyStyle>
      <a:lvl1pPr marL="143995" indent="-143995" algn="l" defTabSz="575981" rtl="0" eaLnBrk="1" latinLnBrk="0" hangingPunct="1">
        <a:lnSpc>
          <a:spcPct val="90000"/>
        </a:lnSpc>
        <a:spcBef>
          <a:spcPts val="630"/>
        </a:spcBef>
        <a:buFont typeface="Arial" panose="020B0604020202020204" pitchFamily="34" charset="0"/>
        <a:buChar char="•"/>
        <a:defRPr sz="1764" kern="1200">
          <a:solidFill>
            <a:schemeClr val="tx1"/>
          </a:solidFill>
          <a:latin typeface="+mn-lt"/>
          <a:ea typeface="+mn-ea"/>
          <a:cs typeface="+mn-cs"/>
        </a:defRPr>
      </a:lvl1pPr>
      <a:lvl2pPr marL="431985" indent="-143995" algn="l" defTabSz="575981" rtl="0" eaLnBrk="1" latinLnBrk="0" hangingPunct="1">
        <a:lnSpc>
          <a:spcPct val="90000"/>
        </a:lnSpc>
        <a:spcBef>
          <a:spcPts val="315"/>
        </a:spcBef>
        <a:buFont typeface="Arial" panose="020B0604020202020204" pitchFamily="34" charset="0"/>
        <a:buChar char="•"/>
        <a:defRPr sz="1512" kern="1200">
          <a:solidFill>
            <a:schemeClr val="tx1"/>
          </a:solidFill>
          <a:latin typeface="+mn-lt"/>
          <a:ea typeface="+mn-ea"/>
          <a:cs typeface="+mn-cs"/>
        </a:defRPr>
      </a:lvl2pPr>
      <a:lvl3pPr marL="719976" indent="-143995" algn="l" defTabSz="575981" rtl="0" eaLnBrk="1" latinLnBrk="0" hangingPunct="1">
        <a:lnSpc>
          <a:spcPct val="90000"/>
        </a:lnSpc>
        <a:spcBef>
          <a:spcPts val="315"/>
        </a:spcBef>
        <a:buFont typeface="Arial" panose="020B0604020202020204" pitchFamily="34" charset="0"/>
        <a:buChar char="•"/>
        <a:defRPr sz="1260" kern="1200">
          <a:solidFill>
            <a:schemeClr val="tx1"/>
          </a:solidFill>
          <a:latin typeface="+mn-lt"/>
          <a:ea typeface="+mn-ea"/>
          <a:cs typeface="+mn-cs"/>
        </a:defRPr>
      </a:lvl3pPr>
      <a:lvl4pPr marL="1007966" indent="-143995" algn="l" defTabSz="575981" rtl="0" eaLnBrk="1" latinLnBrk="0" hangingPunct="1">
        <a:lnSpc>
          <a:spcPct val="90000"/>
        </a:lnSpc>
        <a:spcBef>
          <a:spcPts val="315"/>
        </a:spcBef>
        <a:buFont typeface="Arial" panose="020B0604020202020204" pitchFamily="34" charset="0"/>
        <a:buChar char="•"/>
        <a:defRPr sz="1134" kern="1200">
          <a:solidFill>
            <a:schemeClr val="tx1"/>
          </a:solidFill>
          <a:latin typeface="+mn-lt"/>
          <a:ea typeface="+mn-ea"/>
          <a:cs typeface="+mn-cs"/>
        </a:defRPr>
      </a:lvl4pPr>
      <a:lvl5pPr marL="1295956" indent="-143995" algn="l" defTabSz="575981" rtl="0" eaLnBrk="1" latinLnBrk="0" hangingPunct="1">
        <a:lnSpc>
          <a:spcPct val="90000"/>
        </a:lnSpc>
        <a:spcBef>
          <a:spcPts val="315"/>
        </a:spcBef>
        <a:buFont typeface="Arial" panose="020B0604020202020204" pitchFamily="34" charset="0"/>
        <a:buChar char="•"/>
        <a:defRPr sz="1134" kern="1200">
          <a:solidFill>
            <a:schemeClr val="tx1"/>
          </a:solidFill>
          <a:latin typeface="+mn-lt"/>
          <a:ea typeface="+mn-ea"/>
          <a:cs typeface="+mn-cs"/>
        </a:defRPr>
      </a:lvl5pPr>
      <a:lvl6pPr marL="1583947" indent="-143995" algn="l" defTabSz="575981" rtl="0" eaLnBrk="1" latinLnBrk="0" hangingPunct="1">
        <a:lnSpc>
          <a:spcPct val="90000"/>
        </a:lnSpc>
        <a:spcBef>
          <a:spcPts val="315"/>
        </a:spcBef>
        <a:buFont typeface="Arial" panose="020B0604020202020204" pitchFamily="34" charset="0"/>
        <a:buChar char="•"/>
        <a:defRPr sz="1134" kern="1200">
          <a:solidFill>
            <a:schemeClr val="tx1"/>
          </a:solidFill>
          <a:latin typeface="+mn-lt"/>
          <a:ea typeface="+mn-ea"/>
          <a:cs typeface="+mn-cs"/>
        </a:defRPr>
      </a:lvl6pPr>
      <a:lvl7pPr marL="1871937" indent="-143995" algn="l" defTabSz="575981" rtl="0" eaLnBrk="1" latinLnBrk="0" hangingPunct="1">
        <a:lnSpc>
          <a:spcPct val="90000"/>
        </a:lnSpc>
        <a:spcBef>
          <a:spcPts val="315"/>
        </a:spcBef>
        <a:buFont typeface="Arial" panose="020B0604020202020204" pitchFamily="34" charset="0"/>
        <a:buChar char="•"/>
        <a:defRPr sz="1134" kern="1200">
          <a:solidFill>
            <a:schemeClr val="tx1"/>
          </a:solidFill>
          <a:latin typeface="+mn-lt"/>
          <a:ea typeface="+mn-ea"/>
          <a:cs typeface="+mn-cs"/>
        </a:defRPr>
      </a:lvl7pPr>
      <a:lvl8pPr marL="2159927" indent="-143995" algn="l" defTabSz="575981" rtl="0" eaLnBrk="1" latinLnBrk="0" hangingPunct="1">
        <a:lnSpc>
          <a:spcPct val="90000"/>
        </a:lnSpc>
        <a:spcBef>
          <a:spcPts val="315"/>
        </a:spcBef>
        <a:buFont typeface="Arial" panose="020B0604020202020204" pitchFamily="34" charset="0"/>
        <a:buChar char="•"/>
        <a:defRPr sz="1134" kern="1200">
          <a:solidFill>
            <a:schemeClr val="tx1"/>
          </a:solidFill>
          <a:latin typeface="+mn-lt"/>
          <a:ea typeface="+mn-ea"/>
          <a:cs typeface="+mn-cs"/>
        </a:defRPr>
      </a:lvl8pPr>
      <a:lvl9pPr marL="2447917" indent="-143995" algn="l" defTabSz="575981" rtl="0" eaLnBrk="1" latinLnBrk="0" hangingPunct="1">
        <a:lnSpc>
          <a:spcPct val="90000"/>
        </a:lnSpc>
        <a:spcBef>
          <a:spcPts val="315"/>
        </a:spcBef>
        <a:buFont typeface="Arial" panose="020B0604020202020204" pitchFamily="34" charset="0"/>
        <a:buChar char="•"/>
        <a:defRPr sz="1134" kern="1200">
          <a:solidFill>
            <a:schemeClr val="tx1"/>
          </a:solidFill>
          <a:latin typeface="+mn-lt"/>
          <a:ea typeface="+mn-ea"/>
          <a:cs typeface="+mn-cs"/>
        </a:defRPr>
      </a:lvl9pPr>
    </p:bodyStyle>
    <p:otherStyle>
      <a:defPPr>
        <a:defRPr lang="en-US"/>
      </a:defPPr>
      <a:lvl1pPr marL="0" algn="l" defTabSz="575981" rtl="0" eaLnBrk="1" latinLnBrk="0" hangingPunct="1">
        <a:defRPr sz="1134" kern="1200">
          <a:solidFill>
            <a:schemeClr val="tx1"/>
          </a:solidFill>
          <a:latin typeface="+mn-lt"/>
          <a:ea typeface="+mn-ea"/>
          <a:cs typeface="+mn-cs"/>
        </a:defRPr>
      </a:lvl1pPr>
      <a:lvl2pPr marL="287990" algn="l" defTabSz="575981" rtl="0" eaLnBrk="1" latinLnBrk="0" hangingPunct="1">
        <a:defRPr sz="1134" kern="1200">
          <a:solidFill>
            <a:schemeClr val="tx1"/>
          </a:solidFill>
          <a:latin typeface="+mn-lt"/>
          <a:ea typeface="+mn-ea"/>
          <a:cs typeface="+mn-cs"/>
        </a:defRPr>
      </a:lvl2pPr>
      <a:lvl3pPr marL="575981" algn="l" defTabSz="575981" rtl="0" eaLnBrk="1" latinLnBrk="0" hangingPunct="1">
        <a:defRPr sz="1134" kern="1200">
          <a:solidFill>
            <a:schemeClr val="tx1"/>
          </a:solidFill>
          <a:latin typeface="+mn-lt"/>
          <a:ea typeface="+mn-ea"/>
          <a:cs typeface="+mn-cs"/>
        </a:defRPr>
      </a:lvl3pPr>
      <a:lvl4pPr marL="863971" algn="l" defTabSz="575981" rtl="0" eaLnBrk="1" latinLnBrk="0" hangingPunct="1">
        <a:defRPr sz="1134" kern="1200">
          <a:solidFill>
            <a:schemeClr val="tx1"/>
          </a:solidFill>
          <a:latin typeface="+mn-lt"/>
          <a:ea typeface="+mn-ea"/>
          <a:cs typeface="+mn-cs"/>
        </a:defRPr>
      </a:lvl4pPr>
      <a:lvl5pPr marL="1151961" algn="l" defTabSz="575981" rtl="0" eaLnBrk="1" latinLnBrk="0" hangingPunct="1">
        <a:defRPr sz="1134" kern="1200">
          <a:solidFill>
            <a:schemeClr val="tx1"/>
          </a:solidFill>
          <a:latin typeface="+mn-lt"/>
          <a:ea typeface="+mn-ea"/>
          <a:cs typeface="+mn-cs"/>
        </a:defRPr>
      </a:lvl5pPr>
      <a:lvl6pPr marL="1439951" algn="l" defTabSz="575981" rtl="0" eaLnBrk="1" latinLnBrk="0" hangingPunct="1">
        <a:defRPr sz="1134" kern="1200">
          <a:solidFill>
            <a:schemeClr val="tx1"/>
          </a:solidFill>
          <a:latin typeface="+mn-lt"/>
          <a:ea typeface="+mn-ea"/>
          <a:cs typeface="+mn-cs"/>
        </a:defRPr>
      </a:lvl6pPr>
      <a:lvl7pPr marL="1727942" algn="l" defTabSz="575981" rtl="0" eaLnBrk="1" latinLnBrk="0" hangingPunct="1">
        <a:defRPr sz="1134" kern="1200">
          <a:solidFill>
            <a:schemeClr val="tx1"/>
          </a:solidFill>
          <a:latin typeface="+mn-lt"/>
          <a:ea typeface="+mn-ea"/>
          <a:cs typeface="+mn-cs"/>
        </a:defRPr>
      </a:lvl7pPr>
      <a:lvl8pPr marL="2015932" algn="l" defTabSz="575981" rtl="0" eaLnBrk="1" latinLnBrk="0" hangingPunct="1">
        <a:defRPr sz="1134" kern="1200">
          <a:solidFill>
            <a:schemeClr val="tx1"/>
          </a:solidFill>
          <a:latin typeface="+mn-lt"/>
          <a:ea typeface="+mn-ea"/>
          <a:cs typeface="+mn-cs"/>
        </a:defRPr>
      </a:lvl8pPr>
      <a:lvl9pPr marL="2303922" algn="l" defTabSz="575981" rtl="0" eaLnBrk="1" latinLnBrk="0" hangingPunct="1">
        <a:defRPr sz="113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hyperlink" Target="http://www.writeyourwebsitehere.com/" TargetMode="Externa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wmf"/><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églalap 38">
            <a:extLst>
              <a:ext uri="{FF2B5EF4-FFF2-40B4-BE49-F238E27FC236}">
                <a16:creationId xmlns:a16="http://schemas.microsoft.com/office/drawing/2014/main" id="{D128C2B4-7A4B-471D-B8E2-3512CC7C4D52}"/>
              </a:ext>
            </a:extLst>
          </p:cNvPr>
          <p:cNvSpPr/>
          <p:nvPr/>
        </p:nvSpPr>
        <p:spPr>
          <a:xfrm>
            <a:off x="129325" y="4375013"/>
            <a:ext cx="5500800" cy="9461982"/>
          </a:xfrm>
          <a:prstGeom prst="rect">
            <a:avLst/>
          </a:prstGeom>
          <a:solidFill>
            <a:srgbClr val="FCF6EF"/>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5419" tIns="47708" rIns="95419" bIns="47708" numCol="1" spcCol="0" rtlCol="0" fromWordArt="0" anchor="ctr" anchorCtr="0" forceAA="0" compatLnSpc="1">
            <a:prstTxWarp prst="textNoShape">
              <a:avLst/>
            </a:prstTxWarp>
            <a:noAutofit/>
          </a:bodyPr>
          <a:lstStyle/>
          <a:p>
            <a:pPr algn="ctr"/>
            <a:endParaRPr lang="de-DE" sz="1878">
              <a:solidFill>
                <a:srgbClr val="C00000"/>
              </a:solidFill>
              <a:highlight>
                <a:srgbClr val="C0C0C0"/>
              </a:highlight>
            </a:endParaRPr>
          </a:p>
        </p:txBody>
      </p:sp>
      <p:pic>
        <p:nvPicPr>
          <p:cNvPr id="36" name="Kép 35">
            <a:extLst>
              <a:ext uri="{FF2B5EF4-FFF2-40B4-BE49-F238E27FC236}">
                <a16:creationId xmlns:a16="http://schemas.microsoft.com/office/drawing/2014/main" id="{9968E8A4-9771-43B8-A608-4353B68219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566" y="573439"/>
            <a:ext cx="5500319" cy="2901418"/>
          </a:xfrm>
          <a:prstGeom prst="rect">
            <a:avLst/>
          </a:prstGeom>
        </p:spPr>
      </p:pic>
      <p:sp>
        <p:nvSpPr>
          <p:cNvPr id="38" name="Téglalap 37">
            <a:extLst>
              <a:ext uri="{FF2B5EF4-FFF2-40B4-BE49-F238E27FC236}">
                <a16:creationId xmlns:a16="http://schemas.microsoft.com/office/drawing/2014/main" id="{C22FB178-4913-45DD-9FBD-772E5E420058}"/>
              </a:ext>
            </a:extLst>
          </p:cNvPr>
          <p:cNvSpPr/>
          <p:nvPr/>
        </p:nvSpPr>
        <p:spPr>
          <a:xfrm>
            <a:off x="129325" y="114245"/>
            <a:ext cx="5500800" cy="541447"/>
          </a:xfrm>
          <a:prstGeom prst="rect">
            <a:avLst/>
          </a:prstGeom>
          <a:solidFill>
            <a:srgbClr val="F2E0C1"/>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5419" tIns="47708" rIns="95419" bIns="47708" numCol="1" spcCol="0" rtlCol="0" fromWordArt="0" anchor="ctr" anchorCtr="0" forceAA="0" compatLnSpc="1">
            <a:prstTxWarp prst="textNoShape">
              <a:avLst/>
            </a:prstTxWarp>
            <a:noAutofit/>
          </a:bodyPr>
          <a:lstStyle/>
          <a:p>
            <a:pPr algn="ctr"/>
            <a:endParaRPr lang="de-DE" sz="1878">
              <a:highlight>
                <a:srgbClr val="C0C0C0"/>
              </a:highlight>
            </a:endParaRPr>
          </a:p>
        </p:txBody>
      </p:sp>
      <p:sp>
        <p:nvSpPr>
          <p:cNvPr id="65" name="Téglalap 64">
            <a:extLst>
              <a:ext uri="{FF2B5EF4-FFF2-40B4-BE49-F238E27FC236}">
                <a16:creationId xmlns:a16="http://schemas.microsoft.com/office/drawing/2014/main" id="{06CA3223-2551-4F58-B749-B9D1C0D9B600}"/>
              </a:ext>
            </a:extLst>
          </p:cNvPr>
          <p:cNvSpPr/>
          <p:nvPr/>
        </p:nvSpPr>
        <p:spPr>
          <a:xfrm>
            <a:off x="129325" y="13718834"/>
            <a:ext cx="5500800" cy="1124729"/>
          </a:xfrm>
          <a:prstGeom prst="rect">
            <a:avLst/>
          </a:prstGeom>
          <a:solidFill>
            <a:srgbClr val="F2E0C1"/>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5419" tIns="47708" rIns="95419" bIns="47708" numCol="1" spcCol="0" rtlCol="0" fromWordArt="0" anchor="ctr" anchorCtr="0" forceAA="0" compatLnSpc="1">
            <a:prstTxWarp prst="textNoShape">
              <a:avLst/>
            </a:prstTxWarp>
            <a:noAutofit/>
          </a:bodyPr>
          <a:lstStyle/>
          <a:p>
            <a:pPr algn="ctr"/>
            <a:endParaRPr lang="de-DE" sz="1878">
              <a:highlight>
                <a:srgbClr val="C0C0C0"/>
              </a:highlight>
            </a:endParaRPr>
          </a:p>
        </p:txBody>
      </p:sp>
      <p:sp>
        <p:nvSpPr>
          <p:cNvPr id="69" name="object 4">
            <a:extLst>
              <a:ext uri="{FF2B5EF4-FFF2-40B4-BE49-F238E27FC236}">
                <a16:creationId xmlns:a16="http://schemas.microsoft.com/office/drawing/2014/main" id="{7BB46C74-BCE5-4DCE-927D-A2AD24E3FED3}"/>
              </a:ext>
            </a:extLst>
          </p:cNvPr>
          <p:cNvSpPr txBox="1"/>
          <p:nvPr/>
        </p:nvSpPr>
        <p:spPr>
          <a:xfrm>
            <a:off x="2533478" y="320037"/>
            <a:ext cx="2897952" cy="136493"/>
          </a:xfrm>
          <a:prstGeom prst="rect">
            <a:avLst/>
          </a:prstGeom>
        </p:spPr>
        <p:txBody>
          <a:bodyPr vert="horz" wrap="square" lIns="0" tIns="13253" rIns="0" bIns="0" rtlCol="0">
            <a:spAutoFit/>
          </a:bodyPr>
          <a:lstStyle/>
          <a:p>
            <a:pPr marL="13249" algn="r">
              <a:spcBef>
                <a:spcPts val="105"/>
              </a:spcBef>
            </a:pPr>
            <a:r>
              <a:rPr lang="de-DE" sz="800" spc="-6">
                <a:cs typeface="OpenSans-Light"/>
              </a:rPr>
              <a:t>Geben Sie Ihre Kontaktdaten hier ein!</a:t>
            </a:r>
          </a:p>
        </p:txBody>
      </p:sp>
      <p:sp>
        <p:nvSpPr>
          <p:cNvPr id="70" name="object 53">
            <a:extLst>
              <a:ext uri="{FF2B5EF4-FFF2-40B4-BE49-F238E27FC236}">
                <a16:creationId xmlns:a16="http://schemas.microsoft.com/office/drawing/2014/main" id="{BB3E2C91-4C82-448B-B36B-62A22F835957}"/>
              </a:ext>
            </a:extLst>
          </p:cNvPr>
          <p:cNvSpPr txBox="1"/>
          <p:nvPr/>
        </p:nvSpPr>
        <p:spPr>
          <a:xfrm>
            <a:off x="334085" y="3697367"/>
            <a:ext cx="5128164" cy="209551"/>
          </a:xfrm>
          <a:prstGeom prst="rect">
            <a:avLst/>
          </a:prstGeom>
        </p:spPr>
        <p:txBody>
          <a:bodyPr vert="horz" wrap="square" lIns="0" tIns="9277" rIns="0" bIns="0" rtlCol="0">
            <a:spAutoFit/>
          </a:bodyPr>
          <a:lstStyle/>
          <a:p>
            <a:pPr marL="13249" marR="5302">
              <a:lnSpc>
                <a:spcPct val="104200"/>
              </a:lnSpc>
              <a:spcBef>
                <a:spcPts val="73"/>
              </a:spcBef>
            </a:pPr>
            <a:r>
              <a:rPr lang="de-DE" sz="1302">
                <a:solidFill>
                  <a:schemeClr val="bg1">
                    <a:lumMod val="95000"/>
                  </a:schemeClr>
                </a:solidFill>
              </a:rPr>
              <a:t> </a:t>
            </a:r>
            <a:endParaRPr lang="de-DE" sz="1302">
              <a:solidFill>
                <a:schemeClr val="bg1">
                  <a:lumMod val="95000"/>
                </a:schemeClr>
              </a:solidFill>
              <a:latin typeface="Open Sans"/>
              <a:cs typeface="Open Sans"/>
            </a:endParaRPr>
          </a:p>
        </p:txBody>
      </p:sp>
      <p:sp>
        <p:nvSpPr>
          <p:cNvPr id="71" name="object 53">
            <a:extLst>
              <a:ext uri="{FF2B5EF4-FFF2-40B4-BE49-F238E27FC236}">
                <a16:creationId xmlns:a16="http://schemas.microsoft.com/office/drawing/2014/main" id="{9FE95BA9-7256-4D42-A69C-C206A6508025}"/>
              </a:ext>
            </a:extLst>
          </p:cNvPr>
          <p:cNvSpPr txBox="1"/>
          <p:nvPr/>
        </p:nvSpPr>
        <p:spPr>
          <a:xfrm>
            <a:off x="147403" y="5969739"/>
            <a:ext cx="1800000" cy="1274779"/>
          </a:xfrm>
          <a:prstGeom prst="rect">
            <a:avLst/>
          </a:prstGeom>
          <a:ln>
            <a:noFill/>
          </a:ln>
        </p:spPr>
        <p:txBody>
          <a:bodyPr vert="horz" wrap="square" lIns="0" tIns="9277" rIns="0" bIns="0" rtlCol="0" anchor="t">
            <a:spAutoFit/>
          </a:bodyPr>
          <a:lstStyle/>
          <a:p>
            <a:pPr marL="13251" marR="5302" algn="ctr">
              <a:lnSpc>
                <a:spcPct val="104200"/>
              </a:lnSpc>
              <a:spcBef>
                <a:spcPts val="73"/>
              </a:spcBef>
            </a:pPr>
            <a:r>
              <a:rPr lang="de-DE" sz="1200" b="1">
                <a:solidFill>
                  <a:srgbClr val="D43242"/>
                </a:solidFill>
                <a:ea typeface="Open Sans" panose="020B0606030504020204" pitchFamily="34" charset="0"/>
                <a:cs typeface="Open Sans" panose="020B0606030504020204" pitchFamily="34" charset="0"/>
              </a:rPr>
              <a:t>CreaBox Gift Box Plus S </a:t>
            </a:r>
            <a:r>
              <a:rPr lang="de-DE" sz="1200">
                <a:ea typeface="Open Sans" panose="020B0606030504020204" pitchFamily="34" charset="0"/>
                <a:cs typeface="Open Sans" panose="020B0606030504020204" pitchFamily="34" charset="0"/>
              </a:rPr>
              <a:t>AP716126-01</a:t>
            </a:r>
          </a:p>
          <a:p>
            <a:pPr marL="13251" marR="5302" algn="ctr">
              <a:lnSpc>
                <a:spcPct val="104200"/>
              </a:lnSpc>
              <a:spcBef>
                <a:spcPts val="73"/>
              </a:spcBef>
            </a:pPr>
            <a:r>
              <a:rPr lang="de-DE" sz="800">
                <a:ea typeface="Open Sans" panose="020B0606030504020204" pitchFamily="34" charset="0"/>
                <a:cs typeface="Open Sans" panose="020B0606030504020204" pitchFamily="34" charset="0"/>
              </a:rPr>
              <a:t>Inidividuelle und vollfarbig bedruckte Geschenkbox aus Wellpappe mit selbstklebendem Verschlussstreifen und Deckel-/Bodenverschluss. Wird flach verpacht geliefert. Mindestmenge: 50 Stk.</a:t>
            </a:r>
          </a:p>
          <a:p>
            <a:pPr marL="13251" marR="5302" algn="ctr">
              <a:lnSpc>
                <a:spcPct val="104200"/>
              </a:lnSpc>
              <a:spcBef>
                <a:spcPts val="73"/>
              </a:spcBef>
            </a:pPr>
            <a:r>
              <a:rPr lang="de-DE" sz="1400" b="1">
                <a:solidFill>
                  <a:srgbClr val="D43242"/>
                </a:solidFill>
                <a:ea typeface="Open Sans" panose="020B0606030504020204" pitchFamily="34" charset="0"/>
                <a:cs typeface="Open Sans" panose="020B0606030504020204" pitchFamily="34" charset="0"/>
              </a:rPr>
              <a:t>00,00 EUR</a:t>
            </a:r>
          </a:p>
        </p:txBody>
      </p:sp>
      <p:sp>
        <p:nvSpPr>
          <p:cNvPr id="74" name="object 53">
            <a:extLst>
              <a:ext uri="{FF2B5EF4-FFF2-40B4-BE49-F238E27FC236}">
                <a16:creationId xmlns:a16="http://schemas.microsoft.com/office/drawing/2014/main" id="{9DDF885B-9263-49EB-8F85-7507C3743A56}"/>
              </a:ext>
            </a:extLst>
          </p:cNvPr>
          <p:cNvSpPr txBox="1"/>
          <p:nvPr/>
        </p:nvSpPr>
        <p:spPr>
          <a:xfrm>
            <a:off x="309143" y="13797183"/>
            <a:ext cx="5141164" cy="853958"/>
          </a:xfrm>
          <a:prstGeom prst="rect">
            <a:avLst/>
          </a:prstGeom>
        </p:spPr>
        <p:txBody>
          <a:bodyPr vert="horz" wrap="square" lIns="0" tIns="9277" rIns="0" bIns="0" rtlCol="0">
            <a:spAutoFit/>
          </a:bodyPr>
          <a:lstStyle/>
          <a:p>
            <a:pPr marL="13249" marR="5302">
              <a:lnSpc>
                <a:spcPct val="104200"/>
              </a:lnSpc>
              <a:spcBef>
                <a:spcPts val="73"/>
              </a:spcBef>
            </a:pPr>
            <a:r>
              <a:rPr lang="de-DE" sz="1000"/>
              <a:t>Geben Sie Ihre Aktionskonditionen hier ein!</a:t>
            </a:r>
          </a:p>
          <a:p>
            <a:pPr marL="184711" marR="5302" indent="-171461">
              <a:lnSpc>
                <a:spcPct val="104200"/>
              </a:lnSpc>
              <a:spcBef>
                <a:spcPts val="73"/>
              </a:spcBef>
              <a:buFont typeface="Arial" panose="020B0604020202020204" pitchFamily="34" charset="0"/>
              <a:buChar char="•"/>
            </a:pPr>
            <a:r>
              <a:rPr lang="de-DE" sz="1000">
                <a:latin typeface="Open Sans"/>
                <a:cs typeface="Open Sans"/>
              </a:rPr>
              <a:t>.......</a:t>
            </a:r>
          </a:p>
          <a:p>
            <a:pPr marL="184711" marR="5302" indent="-171461">
              <a:lnSpc>
                <a:spcPct val="104200"/>
              </a:lnSpc>
              <a:spcBef>
                <a:spcPts val="73"/>
              </a:spcBef>
              <a:buFont typeface="Arial" panose="020B0604020202020204" pitchFamily="34" charset="0"/>
              <a:buChar char="•"/>
            </a:pPr>
            <a:r>
              <a:rPr lang="de-DE" sz="1000">
                <a:latin typeface="Open Sans"/>
                <a:cs typeface="Open Sans"/>
              </a:rPr>
              <a:t>.......</a:t>
            </a:r>
          </a:p>
          <a:p>
            <a:pPr marL="184711" marR="5302" indent="-171461">
              <a:lnSpc>
                <a:spcPct val="104200"/>
              </a:lnSpc>
              <a:spcBef>
                <a:spcPts val="73"/>
              </a:spcBef>
              <a:buFont typeface="Arial" panose="020B0604020202020204" pitchFamily="34" charset="0"/>
              <a:buChar char="•"/>
            </a:pPr>
            <a:r>
              <a:rPr lang="de-DE" sz="1000">
                <a:latin typeface="Open Sans"/>
                <a:cs typeface="Open Sans"/>
              </a:rPr>
              <a:t>.......</a:t>
            </a:r>
          </a:p>
          <a:p>
            <a:pPr marL="184711" marR="5302" indent="-171461">
              <a:lnSpc>
                <a:spcPct val="104200"/>
              </a:lnSpc>
              <a:spcBef>
                <a:spcPts val="73"/>
              </a:spcBef>
              <a:buFont typeface="Arial" panose="020B0604020202020204" pitchFamily="34" charset="0"/>
              <a:buChar char="•"/>
            </a:pPr>
            <a:r>
              <a:rPr lang="de-DE" sz="1000">
                <a:latin typeface="Open Sans"/>
                <a:cs typeface="Open Sans"/>
              </a:rPr>
              <a:t>.......</a:t>
            </a:r>
          </a:p>
        </p:txBody>
      </p:sp>
      <p:sp>
        <p:nvSpPr>
          <p:cNvPr id="76" name="object 2">
            <a:extLst>
              <a:ext uri="{FF2B5EF4-FFF2-40B4-BE49-F238E27FC236}">
                <a16:creationId xmlns:a16="http://schemas.microsoft.com/office/drawing/2014/main" id="{668BB21E-368F-49A5-A3E9-3FB0A43307C1}"/>
              </a:ext>
            </a:extLst>
          </p:cNvPr>
          <p:cNvSpPr txBox="1"/>
          <p:nvPr/>
        </p:nvSpPr>
        <p:spPr>
          <a:xfrm>
            <a:off x="72568" y="14859919"/>
            <a:ext cx="5614315" cy="135935"/>
          </a:xfrm>
          <a:prstGeom prst="rect">
            <a:avLst/>
          </a:prstGeom>
        </p:spPr>
        <p:txBody>
          <a:bodyPr vert="horz" wrap="square" lIns="0" tIns="12700" rIns="0" bIns="0" rtlCol="0">
            <a:spAutoFit/>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1" algn="ctr">
              <a:spcBef>
                <a:spcPts val="101"/>
              </a:spcBef>
            </a:pPr>
            <a:r>
              <a:rPr lang="de-DE" sz="800">
                <a:cs typeface="Open Sans"/>
                <a:hlinkClick r:id="rId3"/>
              </a:rPr>
              <a:t>www.WriteYourWebsiteHere.com</a:t>
            </a:r>
            <a:r>
              <a:rPr lang="de-DE" sz="800">
                <a:cs typeface="Open Sans"/>
              </a:rPr>
              <a:t> </a:t>
            </a:r>
          </a:p>
        </p:txBody>
      </p:sp>
      <p:sp>
        <p:nvSpPr>
          <p:cNvPr id="79" name="object 53">
            <a:extLst>
              <a:ext uri="{FF2B5EF4-FFF2-40B4-BE49-F238E27FC236}">
                <a16:creationId xmlns:a16="http://schemas.microsoft.com/office/drawing/2014/main" id="{16F3CE4D-1339-40DA-819B-F6C34A83E151}"/>
              </a:ext>
            </a:extLst>
          </p:cNvPr>
          <p:cNvSpPr txBox="1"/>
          <p:nvPr/>
        </p:nvSpPr>
        <p:spPr>
          <a:xfrm>
            <a:off x="1979725" y="5969739"/>
            <a:ext cx="1800000" cy="1287603"/>
          </a:xfrm>
          <a:prstGeom prst="rect">
            <a:avLst/>
          </a:prstGeom>
          <a:ln>
            <a:noFill/>
          </a:ln>
        </p:spPr>
        <p:txBody>
          <a:bodyPr vert="horz" wrap="square" lIns="0" tIns="9277" rIns="0" bIns="0" rtlCol="0" anchor="t">
            <a:spAutoFit/>
          </a:bodyPr>
          <a:lstStyle/>
          <a:p>
            <a:pPr marL="13251" marR="5302" algn="ctr">
              <a:lnSpc>
                <a:spcPct val="104200"/>
              </a:lnSpc>
              <a:spcBef>
                <a:spcPts val="73"/>
              </a:spcBef>
            </a:pPr>
            <a:r>
              <a:rPr lang="de-DE" sz="1200" b="1">
                <a:solidFill>
                  <a:srgbClr val="D43242"/>
                </a:solidFill>
                <a:ea typeface="Open Sans" panose="020B0606030504020204" pitchFamily="34" charset="0"/>
                <a:cs typeface="Open Sans" panose="020B0606030504020204" pitchFamily="34" charset="0"/>
              </a:rPr>
              <a:t>CreaBox Post Square S</a:t>
            </a:r>
          </a:p>
          <a:p>
            <a:pPr marL="13251" marR="5302" algn="ctr">
              <a:lnSpc>
                <a:spcPct val="104200"/>
              </a:lnSpc>
              <a:spcBef>
                <a:spcPts val="73"/>
              </a:spcBef>
            </a:pPr>
            <a:r>
              <a:rPr lang="de-DE" sz="1200" b="1">
                <a:solidFill>
                  <a:srgbClr val="529DA0"/>
                </a:solidFill>
                <a:ea typeface="Open Sans" panose="020B0606030504020204" pitchFamily="34" charset="0"/>
                <a:cs typeface="Open Sans" panose="020B0606030504020204" pitchFamily="34" charset="0"/>
              </a:rPr>
              <a:t> </a:t>
            </a:r>
            <a:r>
              <a:rPr lang="de-DE" sz="1200">
                <a:solidFill>
                  <a:srgbClr val="000000"/>
                </a:solidFill>
                <a:latin typeface="Calibri" panose="020F0502020204030204" pitchFamily="34" charset="0"/>
              </a:rPr>
              <a:t>AP716129-01</a:t>
            </a:r>
            <a:r>
              <a:rPr lang="de-DE" sz="1200"/>
              <a:t> </a:t>
            </a:r>
            <a:endParaRPr lang="de-DE" sz="1200">
              <a:ea typeface="Open Sans" panose="020B0606030504020204" pitchFamily="34" charset="0"/>
              <a:cs typeface="Open Sans" panose="020B0606030504020204" pitchFamily="34" charset="0"/>
            </a:endParaRPr>
          </a:p>
          <a:p>
            <a:pPr marL="13251" marR="5302" algn="ctr">
              <a:lnSpc>
                <a:spcPct val="104200"/>
              </a:lnSpc>
              <a:spcBef>
                <a:spcPts val="73"/>
              </a:spcBef>
            </a:pPr>
            <a:r>
              <a:rPr lang="de-DE" sz="800">
                <a:ea typeface="Open Sans" panose="020B0606030504020204" pitchFamily="34" charset="0"/>
                <a:cs typeface="Open Sans" panose="020B0606030504020204" pitchFamily="34" charset="0"/>
              </a:rPr>
              <a:t>Inidividuelle und vollfarbig bedruckte Post-Geschenkbox aus Wellpappe mit selbstklebendem Verschlussstreifen. Wird flach verpacht geliefert. Mindestmenge: 50 Stk.</a:t>
            </a:r>
          </a:p>
          <a:p>
            <a:pPr marL="13251" marR="5302" algn="ctr">
              <a:lnSpc>
                <a:spcPct val="104200"/>
              </a:lnSpc>
              <a:spcBef>
                <a:spcPts val="73"/>
              </a:spcBef>
            </a:pPr>
            <a:r>
              <a:rPr lang="de-DE" sz="1400" b="1">
                <a:solidFill>
                  <a:srgbClr val="D43242"/>
                </a:solidFill>
                <a:ea typeface="Open Sans" panose="020B0606030504020204" pitchFamily="34" charset="0"/>
                <a:cs typeface="Open Sans" panose="020B0606030504020204" pitchFamily="34" charset="0"/>
              </a:rPr>
              <a:t>00,00 EUR</a:t>
            </a:r>
            <a:endParaRPr lang="de-DE" sz="800">
              <a:ea typeface="Open Sans" panose="020B0606030504020204" pitchFamily="34" charset="0"/>
              <a:cs typeface="Open Sans" panose="020B0606030504020204" pitchFamily="34" charset="0"/>
            </a:endParaRPr>
          </a:p>
        </p:txBody>
      </p:sp>
      <p:sp>
        <p:nvSpPr>
          <p:cNvPr id="80" name="object 53">
            <a:extLst>
              <a:ext uri="{FF2B5EF4-FFF2-40B4-BE49-F238E27FC236}">
                <a16:creationId xmlns:a16="http://schemas.microsoft.com/office/drawing/2014/main" id="{8188008E-9B7B-4DC1-BA42-265DDAB9013A}"/>
              </a:ext>
            </a:extLst>
          </p:cNvPr>
          <p:cNvSpPr txBox="1"/>
          <p:nvPr/>
        </p:nvSpPr>
        <p:spPr>
          <a:xfrm>
            <a:off x="3823358" y="5969739"/>
            <a:ext cx="1800000" cy="1415650"/>
          </a:xfrm>
          <a:prstGeom prst="rect">
            <a:avLst/>
          </a:prstGeom>
          <a:ln>
            <a:noFill/>
          </a:ln>
        </p:spPr>
        <p:txBody>
          <a:bodyPr vert="horz" wrap="square" lIns="0" tIns="9277" rIns="0" bIns="0" rtlCol="0" anchor="t">
            <a:spAutoFit/>
          </a:bodyPr>
          <a:lstStyle/>
          <a:p>
            <a:pPr marL="13251" marR="5302" algn="ctr">
              <a:lnSpc>
                <a:spcPct val="104200"/>
              </a:lnSpc>
              <a:spcBef>
                <a:spcPts val="73"/>
              </a:spcBef>
            </a:pPr>
            <a:r>
              <a:rPr lang="de-DE" sz="1200" b="1">
                <a:solidFill>
                  <a:srgbClr val="D43242"/>
                </a:solidFill>
                <a:ea typeface="Open Sans" panose="020B0606030504020204" pitchFamily="34" charset="0"/>
                <a:cs typeface="Open Sans" panose="020B0606030504020204" pitchFamily="34" charset="0"/>
              </a:rPr>
              <a:t>CreaBox Gift Box WindowS </a:t>
            </a:r>
          </a:p>
          <a:p>
            <a:pPr marL="13251" marR="5302" algn="ctr">
              <a:lnSpc>
                <a:spcPct val="104200"/>
              </a:lnSpc>
              <a:spcBef>
                <a:spcPts val="73"/>
              </a:spcBef>
            </a:pPr>
            <a:r>
              <a:rPr lang="de-DE" sz="1200">
                <a:ea typeface="Open Sans" panose="020B0606030504020204" pitchFamily="34" charset="0"/>
                <a:cs typeface="Open Sans" panose="020B0606030504020204" pitchFamily="34" charset="0"/>
              </a:rPr>
              <a:t>AP716143-01</a:t>
            </a:r>
          </a:p>
          <a:p>
            <a:pPr marL="13251" marR="5302" algn="ctr">
              <a:lnSpc>
                <a:spcPct val="104200"/>
              </a:lnSpc>
              <a:spcBef>
                <a:spcPts val="73"/>
              </a:spcBef>
            </a:pPr>
            <a:r>
              <a:rPr lang="de-DE" sz="800">
                <a:ea typeface="Open Sans" panose="020B0606030504020204" pitchFamily="34" charset="0"/>
                <a:cs typeface="Open Sans" panose="020B0606030504020204" pitchFamily="34" charset="0"/>
              </a:rPr>
              <a:t>Inidividuelle und vollfarbig bedruckte Geschenkbox aus Wellpappe mit selbstklebendem Verschlussstreifen, Deckel-/Bodenverschluss und Fenster. Wird flach verpacht geliefert. Mindestmenge: 50 Stk.</a:t>
            </a:r>
          </a:p>
          <a:p>
            <a:pPr marL="13251" marR="5302" algn="ctr">
              <a:lnSpc>
                <a:spcPct val="104200"/>
              </a:lnSpc>
              <a:spcBef>
                <a:spcPts val="73"/>
              </a:spcBef>
            </a:pPr>
            <a:r>
              <a:rPr lang="de-DE" sz="1400" b="1">
                <a:solidFill>
                  <a:srgbClr val="D43242"/>
                </a:solidFill>
                <a:ea typeface="Open Sans" panose="020B0606030504020204" pitchFamily="34" charset="0"/>
                <a:cs typeface="Open Sans" panose="020B0606030504020204" pitchFamily="34" charset="0"/>
              </a:rPr>
              <a:t>00,00 EUR</a:t>
            </a:r>
            <a:endParaRPr lang="de-DE" sz="800">
              <a:ea typeface="Open Sans" panose="020B0606030504020204" pitchFamily="34" charset="0"/>
              <a:cs typeface="Open Sans" panose="020B0606030504020204" pitchFamily="34" charset="0"/>
            </a:endParaRPr>
          </a:p>
        </p:txBody>
      </p:sp>
      <p:sp>
        <p:nvSpPr>
          <p:cNvPr id="84" name="object 53">
            <a:extLst>
              <a:ext uri="{FF2B5EF4-FFF2-40B4-BE49-F238E27FC236}">
                <a16:creationId xmlns:a16="http://schemas.microsoft.com/office/drawing/2014/main" id="{A7D190BE-B0FA-462F-A7C2-3313E2C7BCDF}"/>
              </a:ext>
            </a:extLst>
          </p:cNvPr>
          <p:cNvSpPr txBox="1"/>
          <p:nvPr/>
        </p:nvSpPr>
        <p:spPr>
          <a:xfrm>
            <a:off x="147403" y="9417641"/>
            <a:ext cx="1800000" cy="903459"/>
          </a:xfrm>
          <a:prstGeom prst="rect">
            <a:avLst/>
          </a:prstGeom>
          <a:ln>
            <a:noFill/>
          </a:ln>
        </p:spPr>
        <p:txBody>
          <a:bodyPr vert="horz" wrap="square" lIns="0" tIns="9277" rIns="0" bIns="0" rtlCol="0" anchor="t">
            <a:spAutoFit/>
          </a:bodyPr>
          <a:lstStyle/>
          <a:p>
            <a:pPr marL="13251" marR="5302" algn="ctr">
              <a:lnSpc>
                <a:spcPct val="104200"/>
              </a:lnSpc>
              <a:spcBef>
                <a:spcPts val="73"/>
              </a:spcBef>
            </a:pPr>
            <a:r>
              <a:rPr lang="de-DE" sz="1200" b="1">
                <a:solidFill>
                  <a:srgbClr val="D43242"/>
                </a:solidFill>
                <a:ea typeface="Open Sans" panose="020B0606030504020204" pitchFamily="34" charset="0"/>
                <a:cs typeface="Open Sans" panose="020B0606030504020204" pitchFamily="34" charset="0"/>
              </a:rPr>
              <a:t>Majamaki S </a:t>
            </a:r>
          </a:p>
          <a:p>
            <a:pPr marL="13251" marR="5302" algn="ctr">
              <a:lnSpc>
                <a:spcPct val="104200"/>
              </a:lnSpc>
              <a:spcBef>
                <a:spcPts val="73"/>
              </a:spcBef>
            </a:pPr>
            <a:r>
              <a:rPr lang="de-DE" sz="1200">
                <a:ea typeface="Open Sans" panose="020B0606030504020204" pitchFamily="34" charset="0"/>
                <a:cs typeface="Open Sans" panose="020B0606030504020204" pitchFamily="34" charset="0"/>
              </a:rPr>
              <a:t>AP808767</a:t>
            </a:r>
          </a:p>
          <a:p>
            <a:pPr marL="13251" marR="5302" algn="ctr">
              <a:lnSpc>
                <a:spcPct val="104200"/>
              </a:lnSpc>
              <a:spcBef>
                <a:spcPts val="73"/>
              </a:spcBef>
            </a:pPr>
            <a:r>
              <a:rPr lang="de-DE" sz="800">
                <a:ea typeface="Open Sans" panose="020B0606030504020204" pitchFamily="34" charset="0"/>
                <a:cs typeface="Open Sans" panose="020B0606030504020204" pitchFamily="34" charset="0"/>
              </a:rPr>
              <a:t>Geschenktasche aus Kraftpapier mit Weihnachtsmotiv und Geschenkanhänger.</a:t>
            </a:r>
          </a:p>
          <a:p>
            <a:pPr marL="13251" marR="5302" algn="ctr">
              <a:lnSpc>
                <a:spcPct val="104200"/>
              </a:lnSpc>
              <a:spcBef>
                <a:spcPts val="73"/>
              </a:spcBef>
            </a:pPr>
            <a:r>
              <a:rPr lang="de-DE" sz="1400" b="1">
                <a:solidFill>
                  <a:srgbClr val="D43242"/>
                </a:solidFill>
                <a:ea typeface="Open Sans" panose="020B0606030504020204" pitchFamily="34" charset="0"/>
                <a:cs typeface="Open Sans" panose="020B0606030504020204" pitchFamily="34" charset="0"/>
              </a:rPr>
              <a:t>00,00 EUR</a:t>
            </a:r>
            <a:endParaRPr lang="de-DE" sz="800">
              <a:ea typeface="Open Sans" panose="020B0606030504020204" pitchFamily="34" charset="0"/>
              <a:cs typeface="Open Sans" panose="020B0606030504020204" pitchFamily="34" charset="0"/>
            </a:endParaRPr>
          </a:p>
        </p:txBody>
      </p:sp>
      <p:sp>
        <p:nvSpPr>
          <p:cNvPr id="85" name="object 53">
            <a:extLst>
              <a:ext uri="{FF2B5EF4-FFF2-40B4-BE49-F238E27FC236}">
                <a16:creationId xmlns:a16="http://schemas.microsoft.com/office/drawing/2014/main" id="{6E918565-D261-4C20-88A4-71B780B967FA}"/>
              </a:ext>
            </a:extLst>
          </p:cNvPr>
          <p:cNvSpPr txBox="1"/>
          <p:nvPr/>
        </p:nvSpPr>
        <p:spPr>
          <a:xfrm>
            <a:off x="1979725" y="9417641"/>
            <a:ext cx="1800000" cy="903459"/>
          </a:xfrm>
          <a:prstGeom prst="rect">
            <a:avLst/>
          </a:prstGeom>
          <a:ln>
            <a:noFill/>
          </a:ln>
        </p:spPr>
        <p:txBody>
          <a:bodyPr vert="horz" wrap="square" lIns="0" tIns="9277" rIns="0" bIns="0" rtlCol="0" anchor="t">
            <a:spAutoFit/>
          </a:bodyPr>
          <a:lstStyle/>
          <a:p>
            <a:pPr marL="13251" marR="5302" algn="ctr">
              <a:lnSpc>
                <a:spcPct val="104200"/>
              </a:lnSpc>
              <a:spcBef>
                <a:spcPts val="73"/>
              </a:spcBef>
            </a:pPr>
            <a:r>
              <a:rPr lang="de-DE" sz="1200" b="1">
                <a:solidFill>
                  <a:srgbClr val="D43242"/>
                </a:solidFill>
                <a:ea typeface="Open Sans" panose="020B0606030504020204" pitchFamily="34" charset="0"/>
                <a:cs typeface="Open Sans" panose="020B0606030504020204" pitchFamily="34" charset="0"/>
              </a:rPr>
              <a:t>Majamaki W</a:t>
            </a:r>
          </a:p>
          <a:p>
            <a:pPr marL="13251" marR="5302" algn="ctr">
              <a:lnSpc>
                <a:spcPct val="104200"/>
              </a:lnSpc>
              <a:spcBef>
                <a:spcPts val="73"/>
              </a:spcBef>
            </a:pPr>
            <a:r>
              <a:rPr lang="de-DE" sz="1200">
                <a:ea typeface="Open Sans" panose="020B0606030504020204" pitchFamily="34" charset="0"/>
                <a:cs typeface="Open Sans" panose="020B0606030504020204" pitchFamily="34" charset="0"/>
              </a:rPr>
              <a:t>AP808768</a:t>
            </a:r>
          </a:p>
          <a:p>
            <a:pPr marL="13251" marR="5302" algn="ctr">
              <a:lnSpc>
                <a:spcPct val="104200"/>
              </a:lnSpc>
              <a:spcBef>
                <a:spcPts val="73"/>
              </a:spcBef>
            </a:pPr>
            <a:r>
              <a:rPr lang="de-DE" sz="800">
                <a:ea typeface="Open Sans" panose="020B0606030504020204" pitchFamily="34" charset="0"/>
                <a:cs typeface="Open Sans" panose="020B0606030504020204" pitchFamily="34" charset="0"/>
              </a:rPr>
              <a:t>Weinflaschentasche aus Kraftpapier mit Weihnachtsmotiv und Geschenkanhänger.</a:t>
            </a:r>
          </a:p>
          <a:p>
            <a:pPr marL="13251" marR="5302" algn="ctr">
              <a:lnSpc>
                <a:spcPct val="104200"/>
              </a:lnSpc>
              <a:spcBef>
                <a:spcPts val="73"/>
              </a:spcBef>
            </a:pPr>
            <a:r>
              <a:rPr lang="de-DE" sz="1400" b="1">
                <a:solidFill>
                  <a:srgbClr val="D43242"/>
                </a:solidFill>
                <a:ea typeface="Open Sans" panose="020B0606030504020204" pitchFamily="34" charset="0"/>
                <a:cs typeface="Open Sans" panose="020B0606030504020204" pitchFamily="34" charset="0"/>
              </a:rPr>
              <a:t>00,00 EUR</a:t>
            </a:r>
            <a:endParaRPr lang="de-DE" sz="800">
              <a:ea typeface="Open Sans" panose="020B0606030504020204" pitchFamily="34" charset="0"/>
              <a:cs typeface="Open Sans" panose="020B0606030504020204" pitchFamily="34" charset="0"/>
            </a:endParaRPr>
          </a:p>
        </p:txBody>
      </p:sp>
      <p:sp>
        <p:nvSpPr>
          <p:cNvPr id="86" name="object 53">
            <a:extLst>
              <a:ext uri="{FF2B5EF4-FFF2-40B4-BE49-F238E27FC236}">
                <a16:creationId xmlns:a16="http://schemas.microsoft.com/office/drawing/2014/main" id="{E3965B3D-5102-4AD7-B6BC-9AA2F75127CD}"/>
              </a:ext>
            </a:extLst>
          </p:cNvPr>
          <p:cNvSpPr txBox="1"/>
          <p:nvPr/>
        </p:nvSpPr>
        <p:spPr>
          <a:xfrm>
            <a:off x="3823358" y="9417641"/>
            <a:ext cx="1800000" cy="903459"/>
          </a:xfrm>
          <a:prstGeom prst="rect">
            <a:avLst/>
          </a:prstGeom>
          <a:ln>
            <a:noFill/>
          </a:ln>
        </p:spPr>
        <p:txBody>
          <a:bodyPr vert="horz" wrap="square" lIns="0" tIns="9277" rIns="0" bIns="0" rtlCol="0" anchor="t">
            <a:spAutoFit/>
          </a:bodyPr>
          <a:lstStyle/>
          <a:p>
            <a:pPr marL="13251" marR="5302" algn="ctr">
              <a:lnSpc>
                <a:spcPct val="104200"/>
              </a:lnSpc>
              <a:spcBef>
                <a:spcPts val="73"/>
              </a:spcBef>
            </a:pPr>
            <a:r>
              <a:rPr lang="de-DE" sz="1200" b="1">
                <a:solidFill>
                  <a:srgbClr val="D43242"/>
                </a:solidFill>
                <a:ea typeface="Open Sans" panose="020B0606030504020204" pitchFamily="34" charset="0"/>
                <a:cs typeface="Open Sans" panose="020B0606030504020204" pitchFamily="34" charset="0"/>
              </a:rPr>
              <a:t>Majamaki L</a:t>
            </a:r>
          </a:p>
          <a:p>
            <a:pPr marL="13251" marR="5302" algn="ctr">
              <a:lnSpc>
                <a:spcPct val="104200"/>
              </a:lnSpc>
              <a:spcBef>
                <a:spcPts val="73"/>
              </a:spcBef>
            </a:pPr>
            <a:r>
              <a:rPr lang="de-DE" sz="1200" b="1">
                <a:solidFill>
                  <a:srgbClr val="529DA0"/>
                </a:solidFill>
                <a:ea typeface="Open Sans" panose="020B0606030504020204" pitchFamily="34" charset="0"/>
                <a:cs typeface="Open Sans" panose="020B0606030504020204" pitchFamily="34" charset="0"/>
              </a:rPr>
              <a:t> </a:t>
            </a:r>
            <a:r>
              <a:rPr lang="de-DE" sz="1200">
                <a:ea typeface="Open Sans" panose="020B0606030504020204" pitchFamily="34" charset="0"/>
                <a:cs typeface="Open Sans" panose="020B0606030504020204" pitchFamily="34" charset="0"/>
              </a:rPr>
              <a:t>AP808766</a:t>
            </a:r>
          </a:p>
          <a:p>
            <a:pPr marL="13251" marR="5302" algn="ctr">
              <a:lnSpc>
                <a:spcPct val="104200"/>
              </a:lnSpc>
              <a:spcBef>
                <a:spcPts val="73"/>
              </a:spcBef>
            </a:pPr>
            <a:r>
              <a:rPr lang="de-DE" sz="800">
                <a:ea typeface="Open Sans" panose="020B0606030504020204" pitchFamily="34" charset="0"/>
                <a:cs typeface="Open Sans" panose="020B0606030504020204" pitchFamily="34" charset="0"/>
              </a:rPr>
              <a:t>Geschenktasche aus Kraftpapier mit Weihnachtsmotiv und Geschenkanhänger.</a:t>
            </a:r>
          </a:p>
          <a:p>
            <a:pPr marL="13251" marR="5302" algn="ctr">
              <a:lnSpc>
                <a:spcPct val="104200"/>
              </a:lnSpc>
              <a:spcBef>
                <a:spcPts val="73"/>
              </a:spcBef>
            </a:pPr>
            <a:r>
              <a:rPr lang="de-DE" sz="1400" b="1">
                <a:solidFill>
                  <a:srgbClr val="D43242"/>
                </a:solidFill>
                <a:ea typeface="Open Sans" panose="020B0606030504020204" pitchFamily="34" charset="0"/>
                <a:cs typeface="Open Sans" panose="020B0606030504020204" pitchFamily="34" charset="0"/>
              </a:rPr>
              <a:t>00,00 EUR</a:t>
            </a:r>
            <a:endParaRPr lang="de-DE" sz="800">
              <a:ea typeface="Open Sans" panose="020B0606030504020204" pitchFamily="34" charset="0"/>
              <a:cs typeface="Open Sans" panose="020B0606030504020204" pitchFamily="34" charset="0"/>
            </a:endParaRPr>
          </a:p>
        </p:txBody>
      </p:sp>
      <p:sp>
        <p:nvSpPr>
          <p:cNvPr id="18" name="Szövegdoboz 17">
            <a:extLst>
              <a:ext uri="{FF2B5EF4-FFF2-40B4-BE49-F238E27FC236}">
                <a16:creationId xmlns:a16="http://schemas.microsoft.com/office/drawing/2014/main" id="{C53EED65-F0D8-4277-892A-B0F80B32E6F3}"/>
              </a:ext>
            </a:extLst>
          </p:cNvPr>
          <p:cNvSpPr txBox="1"/>
          <p:nvPr/>
        </p:nvSpPr>
        <p:spPr>
          <a:xfrm>
            <a:off x="147403" y="12149633"/>
            <a:ext cx="1800000" cy="986424"/>
          </a:xfrm>
          <a:prstGeom prst="rect">
            <a:avLst/>
          </a:prstGeom>
          <a:noFill/>
        </p:spPr>
        <p:txBody>
          <a:bodyPr wrap="square" rtlCol="0" anchor="t">
            <a:spAutoFit/>
          </a:bodyPr>
          <a:lstStyle/>
          <a:p>
            <a:pPr marL="13251" marR="5302" lvl="0" indent="0" algn="ctr" defTabSz="457200" rtl="0" eaLnBrk="1" fontAlgn="auto" latinLnBrk="0" hangingPunct="1">
              <a:lnSpc>
                <a:spcPct val="104200"/>
              </a:lnSpc>
              <a:spcBef>
                <a:spcPts val="73"/>
              </a:spcBef>
              <a:spcAft>
                <a:spcPts val="0"/>
              </a:spcAft>
              <a:buClrTx/>
              <a:buSzTx/>
              <a:buFontTx/>
              <a:buNone/>
              <a:tabLst/>
              <a:defRPr/>
            </a:pPr>
            <a:r>
              <a:rPr kumimoji="0" lang="de-DE" sz="1200" b="1" i="0" u="none" strike="noStrike" kern="1200" cap="none" spc="0" normalizeH="0" baseline="0">
                <a:ln>
                  <a:noFill/>
                </a:ln>
                <a:solidFill>
                  <a:srgbClr val="D43242"/>
                </a:solidFill>
                <a:effectLst/>
                <a:uLnTx/>
                <a:uFillTx/>
                <a:latin typeface="Calibri" panose="020F0502020204030204"/>
                <a:ea typeface="Open Sans" panose="020B0606030504020204" pitchFamily="34" charset="0"/>
                <a:cs typeface="Open Sans" panose="020B0606030504020204" pitchFamily="34" charset="0"/>
              </a:rPr>
              <a:t>Xagi</a:t>
            </a:r>
          </a:p>
          <a:p>
            <a:pPr marL="13251" marR="5302" lvl="0" indent="0" algn="ctr" defTabSz="457200" rtl="0" eaLnBrk="1" fontAlgn="auto" latinLnBrk="0" hangingPunct="1">
              <a:lnSpc>
                <a:spcPct val="104200"/>
              </a:lnSpc>
              <a:spcBef>
                <a:spcPts val="73"/>
              </a:spcBef>
              <a:spcAft>
                <a:spcPts val="0"/>
              </a:spcAft>
              <a:buClrTx/>
              <a:buSzTx/>
              <a:buFontTx/>
              <a:buNone/>
              <a:tabLst/>
              <a:defRPr/>
            </a:pPr>
            <a:r>
              <a:rPr kumimoji="0" lang="de-DE" sz="1200" b="0" i="0" u="none" strike="noStrike" kern="1200" cap="none" spc="0" normalizeH="0" baseline="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AP809432</a:t>
            </a:r>
          </a:p>
          <a:p>
            <a:pPr marL="13251" marR="5302" lvl="0" indent="0" algn="ctr" defTabSz="457200" rtl="0" eaLnBrk="1" fontAlgn="auto" latinLnBrk="0" hangingPunct="1">
              <a:lnSpc>
                <a:spcPct val="104200"/>
              </a:lnSpc>
              <a:spcBef>
                <a:spcPts val="73"/>
              </a:spcBef>
              <a:spcAft>
                <a:spcPts val="0"/>
              </a:spcAft>
              <a:buClrTx/>
              <a:buSzTx/>
              <a:buFontTx/>
              <a:buNone/>
              <a:tabLst/>
              <a:defRPr/>
            </a:pPr>
            <a:r>
              <a:rPr kumimoji="0" lang="de-DE" sz="800" b="0" i="0" u="none" strike="noStrike" kern="1200" cap="none" spc="0" normalizeH="0" baseline="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Einkaufstasche mit Weihnachtsmotiv. Material: Non-Woven (70 g/m²).</a:t>
            </a:r>
          </a:p>
          <a:p>
            <a:pPr marL="13251" marR="5302" lvl="0" indent="0" algn="ctr" defTabSz="457200" rtl="0" eaLnBrk="1" fontAlgn="auto" latinLnBrk="0" hangingPunct="1">
              <a:lnSpc>
                <a:spcPct val="104200"/>
              </a:lnSpc>
              <a:spcBef>
                <a:spcPts val="73"/>
              </a:spcBef>
              <a:spcAft>
                <a:spcPts val="0"/>
              </a:spcAft>
              <a:buClrTx/>
              <a:buSzTx/>
              <a:buFontTx/>
              <a:buNone/>
              <a:tabLst/>
              <a:defRPr/>
            </a:pPr>
            <a:r>
              <a:rPr kumimoji="0" lang="de-DE" sz="1400" b="1" i="0" u="none" strike="noStrike" kern="1200" cap="none" spc="0" normalizeH="0" baseline="0">
                <a:ln>
                  <a:noFill/>
                </a:ln>
                <a:solidFill>
                  <a:srgbClr val="D43242"/>
                </a:solidFill>
                <a:effectLst/>
                <a:uLnTx/>
                <a:uFillTx/>
                <a:latin typeface="Calibri" panose="020F0502020204030204"/>
                <a:ea typeface="Open Sans" panose="020B0606030504020204" pitchFamily="34" charset="0"/>
                <a:cs typeface="Open Sans" panose="020B0606030504020204" pitchFamily="34" charset="0"/>
              </a:rPr>
              <a:t>00,00 EUR</a:t>
            </a:r>
            <a:endParaRPr kumimoji="0" lang="de-DE" sz="800" b="0" i="0" u="none" strike="noStrike" kern="1200" cap="none" spc="0" normalizeH="0" baseline="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endParaRPr>
          </a:p>
        </p:txBody>
      </p:sp>
      <p:sp>
        <p:nvSpPr>
          <p:cNvPr id="31" name="Szövegdoboz 30">
            <a:extLst>
              <a:ext uri="{FF2B5EF4-FFF2-40B4-BE49-F238E27FC236}">
                <a16:creationId xmlns:a16="http://schemas.microsoft.com/office/drawing/2014/main" id="{F3FB9446-AC81-44DF-8471-864372154906}"/>
              </a:ext>
            </a:extLst>
          </p:cNvPr>
          <p:cNvSpPr txBox="1"/>
          <p:nvPr/>
        </p:nvSpPr>
        <p:spPr>
          <a:xfrm>
            <a:off x="1979725" y="12149633"/>
            <a:ext cx="1800000" cy="1498615"/>
          </a:xfrm>
          <a:prstGeom prst="rect">
            <a:avLst/>
          </a:prstGeom>
          <a:noFill/>
        </p:spPr>
        <p:txBody>
          <a:bodyPr wrap="square" anchor="t">
            <a:spAutoFit/>
          </a:bodyPr>
          <a:lstStyle/>
          <a:p>
            <a:pPr marL="13251" marR="5302" lvl="0" indent="0" algn="ctr" defTabSz="457200" rtl="0" eaLnBrk="1" fontAlgn="auto" latinLnBrk="0" hangingPunct="1">
              <a:lnSpc>
                <a:spcPct val="104200"/>
              </a:lnSpc>
              <a:spcBef>
                <a:spcPts val="73"/>
              </a:spcBef>
              <a:spcAft>
                <a:spcPts val="0"/>
              </a:spcAft>
              <a:buClrTx/>
              <a:buSzTx/>
              <a:buFontTx/>
              <a:buNone/>
              <a:tabLst/>
              <a:defRPr/>
            </a:pPr>
            <a:r>
              <a:rPr kumimoji="0" lang="de-DE" sz="1200" b="1" i="0" u="none" strike="noStrike" kern="1200" cap="none" spc="0" normalizeH="0" baseline="0">
                <a:ln>
                  <a:noFill/>
                </a:ln>
                <a:solidFill>
                  <a:srgbClr val="D43242"/>
                </a:solidFill>
                <a:effectLst/>
                <a:uLnTx/>
                <a:uFillTx/>
                <a:latin typeface="Calibri" panose="020F0502020204030204"/>
                <a:ea typeface="Open Sans" panose="020B0606030504020204" pitchFamily="34" charset="0"/>
                <a:cs typeface="Open Sans" panose="020B0606030504020204" pitchFamily="34" charset="0"/>
              </a:rPr>
              <a:t>SuboShop Zero RPET</a:t>
            </a:r>
          </a:p>
          <a:p>
            <a:pPr marL="13251" marR="5302" lvl="0" indent="0" algn="ctr" defTabSz="457200" rtl="0" eaLnBrk="1" fontAlgn="auto" latinLnBrk="0" hangingPunct="1">
              <a:lnSpc>
                <a:spcPct val="104200"/>
              </a:lnSpc>
              <a:spcBef>
                <a:spcPts val="73"/>
              </a:spcBef>
              <a:spcAft>
                <a:spcPts val="0"/>
              </a:spcAft>
              <a:buClrTx/>
              <a:buSzTx/>
              <a:buFontTx/>
              <a:buNone/>
              <a:tabLst/>
              <a:defRPr/>
            </a:pPr>
            <a:r>
              <a:rPr kumimoji="0" lang="de-DE" sz="1200" b="0" i="0" u="none" strike="noStrike" kern="1200" cap="none" spc="0" normalizeH="0" baseline="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AP718901 </a:t>
            </a:r>
          </a:p>
          <a:p>
            <a:pPr marL="13251" marR="5302" lvl="0" indent="0" algn="ctr" defTabSz="457200" rtl="0" eaLnBrk="1" fontAlgn="auto" latinLnBrk="0" hangingPunct="1">
              <a:lnSpc>
                <a:spcPct val="104200"/>
              </a:lnSpc>
              <a:spcBef>
                <a:spcPts val="73"/>
              </a:spcBef>
              <a:spcAft>
                <a:spcPts val="0"/>
              </a:spcAft>
              <a:buClrTx/>
              <a:buSzTx/>
              <a:buFontTx/>
              <a:buNone/>
              <a:tabLst/>
              <a:defRPr/>
            </a:pPr>
            <a:r>
              <a:rPr kumimoji="0" lang="de-DE" sz="800" b="0" i="0" u="none" strike="noStrike" kern="1200" cap="none" spc="0" normalizeH="0" baseline="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Individuelle Einkaufstasche aus RPET Non-Woven (80g/m²) mit ausgestanzten Henkeln. Der Preis ist inkl. Sublimationsdruck auf beiden Seiten. Mindestmenge: 50 Stk. Mit RPET-Label.</a:t>
            </a:r>
          </a:p>
          <a:p>
            <a:pPr marL="13251" marR="5302" lvl="0" indent="0" algn="ctr" defTabSz="457200" rtl="0" eaLnBrk="1" fontAlgn="auto" latinLnBrk="0" hangingPunct="1">
              <a:lnSpc>
                <a:spcPct val="104200"/>
              </a:lnSpc>
              <a:spcBef>
                <a:spcPts val="73"/>
              </a:spcBef>
              <a:spcAft>
                <a:spcPts val="0"/>
              </a:spcAft>
              <a:buClrTx/>
              <a:buSzTx/>
              <a:buFontTx/>
              <a:buNone/>
              <a:tabLst/>
              <a:defRPr/>
            </a:pPr>
            <a:r>
              <a:rPr kumimoji="0" lang="de-DE" sz="1400" b="1" i="0" u="none" strike="noStrike" kern="1200" cap="none" spc="0" normalizeH="0" baseline="0">
                <a:ln>
                  <a:noFill/>
                </a:ln>
                <a:solidFill>
                  <a:srgbClr val="D43242"/>
                </a:solidFill>
                <a:effectLst/>
                <a:uLnTx/>
                <a:uFillTx/>
                <a:latin typeface="Calibri" panose="020F0502020204030204"/>
                <a:ea typeface="Open Sans" panose="020B0606030504020204" pitchFamily="34" charset="0"/>
                <a:cs typeface="Open Sans" panose="020B0606030504020204" pitchFamily="34" charset="0"/>
              </a:rPr>
              <a:t>00,00 EUR</a:t>
            </a:r>
            <a:endParaRPr kumimoji="0" lang="de-DE" sz="800" b="0" i="0" u="none" strike="noStrike" kern="1200" cap="none" spc="0" normalizeH="0" baseline="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endParaRPr>
          </a:p>
        </p:txBody>
      </p:sp>
      <p:sp>
        <p:nvSpPr>
          <p:cNvPr id="35" name="Szövegdoboz 34">
            <a:extLst>
              <a:ext uri="{FF2B5EF4-FFF2-40B4-BE49-F238E27FC236}">
                <a16:creationId xmlns:a16="http://schemas.microsoft.com/office/drawing/2014/main" id="{E8C4F01D-0012-4743-8FE9-55051EEDA03A}"/>
              </a:ext>
            </a:extLst>
          </p:cNvPr>
          <p:cNvSpPr txBox="1"/>
          <p:nvPr/>
        </p:nvSpPr>
        <p:spPr>
          <a:xfrm>
            <a:off x="3823358" y="12149633"/>
            <a:ext cx="1800000" cy="858377"/>
          </a:xfrm>
          <a:prstGeom prst="rect">
            <a:avLst/>
          </a:prstGeom>
          <a:noFill/>
        </p:spPr>
        <p:txBody>
          <a:bodyPr wrap="square" anchor="t">
            <a:spAutoFit/>
          </a:bodyPr>
          <a:lstStyle/>
          <a:p>
            <a:pPr marL="13251" marR="5302" lvl="0" indent="0" algn="ctr" defTabSz="457200" rtl="0" eaLnBrk="1" fontAlgn="auto" latinLnBrk="0" hangingPunct="1">
              <a:lnSpc>
                <a:spcPct val="104200"/>
              </a:lnSpc>
              <a:spcBef>
                <a:spcPts val="73"/>
              </a:spcBef>
              <a:spcAft>
                <a:spcPts val="0"/>
              </a:spcAft>
              <a:buClrTx/>
              <a:buSzTx/>
              <a:buFontTx/>
              <a:buNone/>
              <a:tabLst/>
              <a:defRPr/>
            </a:pPr>
            <a:r>
              <a:rPr kumimoji="0" lang="de-DE" sz="1200" b="1" i="0" u="none" strike="noStrike" kern="1200" cap="none" spc="0" normalizeH="0" baseline="0">
                <a:ln>
                  <a:noFill/>
                </a:ln>
                <a:solidFill>
                  <a:srgbClr val="D43242"/>
                </a:solidFill>
                <a:effectLst/>
                <a:uLnTx/>
                <a:uFillTx/>
                <a:latin typeface="Calibri" panose="020F0502020204030204"/>
                <a:ea typeface="Open Sans" panose="020B0606030504020204" pitchFamily="34" charset="0"/>
                <a:cs typeface="Open Sans" panose="020B0606030504020204" pitchFamily="34" charset="0"/>
              </a:rPr>
              <a:t>Blaster </a:t>
            </a:r>
          </a:p>
          <a:p>
            <a:pPr marL="13251" marR="5302" lvl="0" indent="0" algn="ctr" defTabSz="457200" rtl="0" eaLnBrk="1" fontAlgn="auto" latinLnBrk="0" hangingPunct="1">
              <a:lnSpc>
                <a:spcPct val="104200"/>
              </a:lnSpc>
              <a:spcBef>
                <a:spcPts val="73"/>
              </a:spcBef>
              <a:spcAft>
                <a:spcPts val="0"/>
              </a:spcAft>
              <a:buClrTx/>
              <a:buSzTx/>
              <a:buFontTx/>
              <a:buNone/>
              <a:tabLst/>
              <a:defRPr/>
            </a:pPr>
            <a:r>
              <a:rPr kumimoji="0" lang="de-DE" sz="1200" b="0" i="0" u="none" strike="noStrike" kern="1200" cap="none" spc="0" normalizeH="0" baseline="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AP731631-05</a:t>
            </a:r>
          </a:p>
          <a:p>
            <a:pPr marL="13251" marR="5302" lvl="0" indent="0" algn="ctr" defTabSz="457200" rtl="0" eaLnBrk="1" fontAlgn="auto" latinLnBrk="0" hangingPunct="1">
              <a:lnSpc>
                <a:spcPct val="104200"/>
              </a:lnSpc>
              <a:spcBef>
                <a:spcPts val="73"/>
              </a:spcBef>
              <a:spcAft>
                <a:spcPts val="0"/>
              </a:spcAft>
              <a:buClrTx/>
              <a:buSzTx/>
              <a:buFontTx/>
              <a:buNone/>
              <a:tabLst/>
              <a:defRPr/>
            </a:pPr>
            <a:r>
              <a:rPr kumimoji="0" lang="de-DE" sz="800" b="0" i="0" u="none" strike="noStrike" kern="1200" cap="none" spc="0" normalizeH="0" baseline="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Non-woven Tasche, 70 g/m².</a:t>
            </a:r>
          </a:p>
          <a:p>
            <a:pPr marL="13251" marR="5302" lvl="0" indent="0" algn="ctr" defTabSz="457200" rtl="0" eaLnBrk="1" fontAlgn="auto" latinLnBrk="0" hangingPunct="1">
              <a:lnSpc>
                <a:spcPct val="104200"/>
              </a:lnSpc>
              <a:spcBef>
                <a:spcPts val="73"/>
              </a:spcBef>
              <a:spcAft>
                <a:spcPts val="0"/>
              </a:spcAft>
              <a:buClrTx/>
              <a:buSzTx/>
              <a:buFontTx/>
              <a:buNone/>
              <a:tabLst/>
              <a:defRPr/>
            </a:pPr>
            <a:r>
              <a:rPr kumimoji="0" lang="de-DE" sz="1400" b="1" i="0" u="none" strike="noStrike" kern="1200" cap="none" spc="0" normalizeH="0" baseline="0">
                <a:ln>
                  <a:noFill/>
                </a:ln>
                <a:solidFill>
                  <a:srgbClr val="D43242"/>
                </a:solidFill>
                <a:effectLst/>
                <a:uLnTx/>
                <a:uFillTx/>
                <a:latin typeface="Calibri" panose="020F0502020204030204"/>
                <a:ea typeface="Open Sans" panose="020B0606030504020204" pitchFamily="34" charset="0"/>
                <a:cs typeface="Open Sans" panose="020B0606030504020204" pitchFamily="34" charset="0"/>
              </a:rPr>
              <a:t>00,00 EUR</a:t>
            </a:r>
            <a:endParaRPr kumimoji="0" lang="de-DE" sz="800" b="0" i="0" u="none" strike="noStrike" kern="1200" cap="none" spc="0" normalizeH="0" baseline="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endParaRPr>
          </a:p>
        </p:txBody>
      </p:sp>
      <p:sp>
        <p:nvSpPr>
          <p:cNvPr id="37" name="Szövegdoboz 36">
            <a:extLst>
              <a:ext uri="{FF2B5EF4-FFF2-40B4-BE49-F238E27FC236}">
                <a16:creationId xmlns:a16="http://schemas.microsoft.com/office/drawing/2014/main" id="{CD910B98-0570-4163-B1FC-12724042755B}"/>
              </a:ext>
            </a:extLst>
          </p:cNvPr>
          <p:cNvSpPr txBox="1"/>
          <p:nvPr/>
        </p:nvSpPr>
        <p:spPr>
          <a:xfrm>
            <a:off x="-217776" y="2797422"/>
            <a:ext cx="4088882" cy="430887"/>
          </a:xfrm>
          <a:prstGeom prst="rect">
            <a:avLst/>
          </a:prstGeom>
          <a:noFill/>
        </p:spPr>
        <p:txBody>
          <a:bodyPr wrap="square">
            <a:spAutoFit/>
          </a:bodyPr>
          <a:lstStyle/>
          <a:p>
            <a:pPr algn="ctr"/>
            <a:r>
              <a:rPr lang="de-DE" sz="2200" b="1" cap="all">
                <a:solidFill>
                  <a:schemeClr val="accent6">
                    <a:lumMod val="50000"/>
                  </a:schemeClr>
                </a:solidFill>
              </a:rPr>
              <a:t>Weihnachtsverpackung</a:t>
            </a:r>
          </a:p>
        </p:txBody>
      </p:sp>
      <p:pic>
        <p:nvPicPr>
          <p:cNvPr id="34" name="Kép 33">
            <a:extLst>
              <a:ext uri="{FF2B5EF4-FFF2-40B4-BE49-F238E27FC236}">
                <a16:creationId xmlns:a16="http://schemas.microsoft.com/office/drawing/2014/main" id="{AEC0E406-2182-45E4-9DAF-26DAE3E589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4421" y="275291"/>
            <a:ext cx="1741336" cy="254170"/>
          </a:xfrm>
          <a:prstGeom prst="rect">
            <a:avLst/>
          </a:prstGeom>
        </p:spPr>
      </p:pic>
      <p:pic>
        <p:nvPicPr>
          <p:cNvPr id="40" name="Kép 39" descr="A képen doboz látható&#10;&#10;Automatikusan generált leírás">
            <a:extLst>
              <a:ext uri="{FF2B5EF4-FFF2-40B4-BE49-F238E27FC236}">
                <a16:creationId xmlns:a16="http://schemas.microsoft.com/office/drawing/2014/main" id="{EAD72C58-0802-4496-AC99-CF834561D4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971" y="4317227"/>
            <a:ext cx="1872228" cy="1872228"/>
          </a:xfrm>
          <a:prstGeom prst="rect">
            <a:avLst/>
          </a:prstGeom>
        </p:spPr>
      </p:pic>
      <p:pic>
        <p:nvPicPr>
          <p:cNvPr id="41" name="Kép 40" descr="A képen szöveg, mozdulatlan, boríték látható&#10;&#10;Automatikusan generált leírás">
            <a:extLst>
              <a:ext uri="{FF2B5EF4-FFF2-40B4-BE49-F238E27FC236}">
                <a16:creationId xmlns:a16="http://schemas.microsoft.com/office/drawing/2014/main" id="{C2C65D40-0710-4E9D-A88B-33175BED2CF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69733" y="4343349"/>
            <a:ext cx="1819984" cy="1819984"/>
          </a:xfrm>
          <a:prstGeom prst="rect">
            <a:avLst/>
          </a:prstGeom>
        </p:spPr>
      </p:pic>
      <p:pic>
        <p:nvPicPr>
          <p:cNvPr id="42" name="Kép 41">
            <a:extLst>
              <a:ext uri="{FF2B5EF4-FFF2-40B4-BE49-F238E27FC236}">
                <a16:creationId xmlns:a16="http://schemas.microsoft.com/office/drawing/2014/main" id="{9655E47A-A8B7-41DA-A41D-B720E9E9FEA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17937" y="4623341"/>
            <a:ext cx="1615068" cy="1260000"/>
          </a:xfrm>
          <a:prstGeom prst="rect">
            <a:avLst/>
          </a:prstGeom>
        </p:spPr>
      </p:pic>
      <p:pic>
        <p:nvPicPr>
          <p:cNvPr id="43" name="Kép 42">
            <a:extLst>
              <a:ext uri="{FF2B5EF4-FFF2-40B4-BE49-F238E27FC236}">
                <a16:creationId xmlns:a16="http://schemas.microsoft.com/office/drawing/2014/main" id="{7A2C91CA-4C50-4DCD-A171-A00F402D525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85144" y="7541828"/>
            <a:ext cx="1285883" cy="1753345"/>
          </a:xfrm>
          <a:prstGeom prst="rect">
            <a:avLst/>
          </a:prstGeom>
        </p:spPr>
      </p:pic>
      <p:pic>
        <p:nvPicPr>
          <p:cNvPr id="44" name="Kép 43">
            <a:extLst>
              <a:ext uri="{FF2B5EF4-FFF2-40B4-BE49-F238E27FC236}">
                <a16:creationId xmlns:a16="http://schemas.microsoft.com/office/drawing/2014/main" id="{BA3DD8D4-C9E1-47AA-A874-8E62148AB43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504339" y="7428500"/>
            <a:ext cx="750773" cy="1980000"/>
          </a:xfrm>
          <a:prstGeom prst="rect">
            <a:avLst/>
          </a:prstGeom>
        </p:spPr>
      </p:pic>
      <p:pic>
        <p:nvPicPr>
          <p:cNvPr id="45" name="Kép 44">
            <a:extLst>
              <a:ext uri="{FF2B5EF4-FFF2-40B4-BE49-F238E27FC236}">
                <a16:creationId xmlns:a16="http://schemas.microsoft.com/office/drawing/2014/main" id="{1EF59B17-0B46-447A-8383-906661ED8B1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082530" y="7567348"/>
            <a:ext cx="1285883" cy="1702304"/>
          </a:xfrm>
          <a:prstGeom prst="rect">
            <a:avLst/>
          </a:prstGeom>
        </p:spPr>
      </p:pic>
      <p:pic>
        <p:nvPicPr>
          <p:cNvPr id="46" name="Kép 45" descr="A képen szöveg látható&#10;&#10;Automatikusan generált leírás">
            <a:extLst>
              <a:ext uri="{FF2B5EF4-FFF2-40B4-BE49-F238E27FC236}">
                <a16:creationId xmlns:a16="http://schemas.microsoft.com/office/drawing/2014/main" id="{42697C2F-08F8-4B4E-8AFC-A4311FBA6C5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36266" y="10411822"/>
            <a:ext cx="1583639" cy="1801238"/>
          </a:xfrm>
          <a:prstGeom prst="rect">
            <a:avLst/>
          </a:prstGeom>
        </p:spPr>
      </p:pic>
      <p:pic>
        <p:nvPicPr>
          <p:cNvPr id="47" name="Kép 46">
            <a:extLst>
              <a:ext uri="{FF2B5EF4-FFF2-40B4-BE49-F238E27FC236}">
                <a16:creationId xmlns:a16="http://schemas.microsoft.com/office/drawing/2014/main" id="{C64D7381-B9D9-4EF0-931F-60BCA1E1DFA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236783" y="10507459"/>
            <a:ext cx="1285884" cy="1609965"/>
          </a:xfrm>
          <a:prstGeom prst="rect">
            <a:avLst/>
          </a:prstGeom>
        </p:spPr>
      </p:pic>
      <p:pic>
        <p:nvPicPr>
          <p:cNvPr id="48" name="Kép 47" descr="A képen szöveg, mozdulatlan, tartozék látható&#10;&#10;Automatikusan generált leírás">
            <a:extLst>
              <a:ext uri="{FF2B5EF4-FFF2-40B4-BE49-F238E27FC236}">
                <a16:creationId xmlns:a16="http://schemas.microsoft.com/office/drawing/2014/main" id="{E8F62862-2B6D-4B80-88C2-EF7D2B2AB79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981628" y="10522362"/>
            <a:ext cx="1487686" cy="1580158"/>
          </a:xfrm>
          <a:prstGeom prst="rect">
            <a:avLst/>
          </a:prstGeom>
        </p:spPr>
      </p:pic>
      <p:sp>
        <p:nvSpPr>
          <p:cNvPr id="68" name="Téglalap 67">
            <a:extLst>
              <a:ext uri="{FF2B5EF4-FFF2-40B4-BE49-F238E27FC236}">
                <a16:creationId xmlns:a16="http://schemas.microsoft.com/office/drawing/2014/main" id="{592AAB94-6F92-4666-A539-75048F1DDE5A}"/>
              </a:ext>
            </a:extLst>
          </p:cNvPr>
          <p:cNvSpPr/>
          <p:nvPr/>
        </p:nvSpPr>
        <p:spPr>
          <a:xfrm>
            <a:off x="129325" y="3458801"/>
            <a:ext cx="5500800" cy="1010679"/>
          </a:xfrm>
          <a:prstGeom prst="rect">
            <a:avLst/>
          </a:prstGeom>
          <a:solidFill>
            <a:srgbClr val="F2E0C1"/>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5419" tIns="47708" rIns="95419" bIns="47708" numCol="1" spcCol="0" rtlCol="0" fromWordArt="0" anchor="ctr" anchorCtr="0" forceAA="0" compatLnSpc="1">
            <a:prstTxWarp prst="textNoShape">
              <a:avLst/>
            </a:prstTxWarp>
            <a:noAutofit/>
          </a:bodyPr>
          <a:lstStyle/>
          <a:p>
            <a:pPr algn="ctr"/>
            <a:r>
              <a:rPr lang="de-DE" sz="1300" dirty="0">
                <a:solidFill>
                  <a:schemeClr val="tx1"/>
                </a:solidFill>
              </a:rPr>
              <a:t>Eine geschmackvolle Verpackung schafft Mehrwert! Schauen Sie sich unsere Ideen und Lösungen für Ihre Weihnachtsgeschenke an! Bestellen Sie individualisierte Verpackungen für Ihre Marken und Produkte, um deren Aufmachung auf die nächste Stufe zu heben!</a:t>
            </a:r>
          </a:p>
        </p:txBody>
      </p:sp>
    </p:spTree>
    <p:extLst>
      <p:ext uri="{BB962C8B-B14F-4D97-AF65-F5344CB8AC3E}">
        <p14:creationId xmlns:p14="http://schemas.microsoft.com/office/powerpoint/2010/main" val="2539906444"/>
      </p:ext>
    </p:extLst>
  </p:cSld>
  <p:clrMapOvr>
    <a:masterClrMapping/>
  </p:clrMapOvr>
</p:sld>
</file>

<file path=ppt/theme/theme1.xml><?xml version="1.0" encoding="utf-8"?>
<a:theme xmlns:a="http://schemas.openxmlformats.org/drawingml/2006/main" name="Office-téma">
  <a:themeElements>
    <a:clrScheme name="Office-té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é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é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840</TotalTime>
  <Words>266</Words>
  <Application>Microsoft Office PowerPoint</Application>
  <PresentationFormat>Egyéni</PresentationFormat>
  <Paragraphs>45</Paragraphs>
  <Slides>1</Slides>
  <Notes>0</Notes>
  <HiddenSlides>0</HiddenSlides>
  <MMClips>0</MMClips>
  <ScaleCrop>false</ScaleCrop>
  <HeadingPairs>
    <vt:vector size="6" baseType="variant">
      <vt:variant>
        <vt:lpstr>Használt betűtípusok</vt:lpstr>
      </vt:variant>
      <vt:variant>
        <vt:i4>4</vt:i4>
      </vt:variant>
      <vt:variant>
        <vt:lpstr>Téma</vt:lpstr>
      </vt:variant>
      <vt:variant>
        <vt:i4>1</vt:i4>
      </vt:variant>
      <vt:variant>
        <vt:lpstr>Diacímek</vt:lpstr>
      </vt:variant>
      <vt:variant>
        <vt:i4>1</vt:i4>
      </vt:variant>
    </vt:vector>
  </HeadingPairs>
  <TitlesOfParts>
    <vt:vector size="6" baseType="lpstr">
      <vt:lpstr>Arial</vt:lpstr>
      <vt:lpstr>Calibri</vt:lpstr>
      <vt:lpstr>Calibri Light</vt:lpstr>
      <vt:lpstr>Open Sans</vt:lpstr>
      <vt:lpstr>Office-téma</vt:lpstr>
      <vt:lpstr>PowerPoint-bemutató</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subject/>
  <dc:creator>COOL Collection</dc:creator>
  <cp:keywords/>
  <dc:description/>
  <cp:lastModifiedBy>Varzsik Dóra</cp:lastModifiedBy>
  <cp:revision>59</cp:revision>
  <cp:lastPrinted>2020-10-14T10:13:42Z</cp:lastPrinted>
  <dcterms:created xsi:type="dcterms:W3CDTF">2020-04-21T06:52:21Z</dcterms:created>
  <dcterms:modified xsi:type="dcterms:W3CDTF">2021-11-16T12:41:12Z</dcterms:modified>
  <cp:category/>
</cp:coreProperties>
</file>