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</p:sldIdLst>
  <p:sldSz cx="5759450" cy="15120938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0C1"/>
    <a:srgbClr val="FCF6EF"/>
    <a:srgbClr val="E72225"/>
    <a:srgbClr val="F1DFBE"/>
    <a:srgbClr val="348C62"/>
    <a:srgbClr val="FD4D55"/>
    <a:srgbClr val="D43242"/>
    <a:srgbClr val="4682A9"/>
    <a:srgbClr val="C36693"/>
    <a:srgbClr val="018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4712" autoAdjust="0"/>
  </p:normalViewPr>
  <p:slideViewPr>
    <p:cSldViewPr snapToGrid="0">
      <p:cViewPr varScale="1">
        <p:scale>
          <a:sx n="50" d="100"/>
          <a:sy n="50" d="100"/>
        </p:scale>
        <p:origin x="40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474654"/>
            <a:ext cx="4895533" cy="526432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941994"/>
            <a:ext cx="4319588" cy="365072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78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05050"/>
            <a:ext cx="1241881" cy="1281429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05050"/>
            <a:ext cx="3653651" cy="1281429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34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769738"/>
            <a:ext cx="4967526" cy="6289889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0119132"/>
            <a:ext cx="4967526" cy="3307704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3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69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05053"/>
            <a:ext cx="4967526" cy="2922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706731"/>
            <a:ext cx="2436517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523343"/>
            <a:ext cx="2436517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706731"/>
            <a:ext cx="2448516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523343"/>
            <a:ext cx="2448516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3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10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50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177138"/>
            <a:ext cx="2915722" cy="10745667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37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177138"/>
            <a:ext cx="2915722" cy="10745667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2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05053"/>
            <a:ext cx="4967526" cy="2922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025250"/>
            <a:ext cx="4967526" cy="959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4014873"/>
            <a:ext cx="1943814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4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5B809CE-A597-4B20-824F-FD92876E2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66" y="573439"/>
            <a:ext cx="5500319" cy="2901418"/>
          </a:xfrm>
          <a:prstGeom prst="rect">
            <a:avLst/>
          </a:prstGeom>
        </p:spPr>
      </p:pic>
      <p:sp>
        <p:nvSpPr>
          <p:cNvPr id="66" name="Téglalap 65">
            <a:extLst>
              <a:ext uri="{FF2B5EF4-FFF2-40B4-BE49-F238E27FC236}">
                <a16:creationId xmlns:a16="http://schemas.microsoft.com/office/drawing/2014/main" id="{45C0CA21-E731-495C-A127-8193156D11CB}"/>
              </a:ext>
            </a:extLst>
          </p:cNvPr>
          <p:cNvSpPr/>
          <p:nvPr/>
        </p:nvSpPr>
        <p:spPr>
          <a:xfrm>
            <a:off x="129325" y="114245"/>
            <a:ext cx="5500800" cy="541447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highlight>
                <a:srgbClr val="C0C0C0"/>
              </a:highlight>
            </a:endParaRP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id="{A6998522-A590-42F2-8C5A-B686D79C90BD}"/>
              </a:ext>
            </a:extLst>
          </p:cNvPr>
          <p:cNvSpPr/>
          <p:nvPr/>
        </p:nvSpPr>
        <p:spPr>
          <a:xfrm>
            <a:off x="129325" y="4375013"/>
            <a:ext cx="5500800" cy="9461982"/>
          </a:xfrm>
          <a:prstGeom prst="rect">
            <a:avLst/>
          </a:prstGeom>
          <a:solidFill>
            <a:srgbClr val="FCF6E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06CA3223-2551-4F58-B749-B9D1C0D9B600}"/>
              </a:ext>
            </a:extLst>
          </p:cNvPr>
          <p:cNvSpPr/>
          <p:nvPr/>
        </p:nvSpPr>
        <p:spPr>
          <a:xfrm>
            <a:off x="129325" y="13718834"/>
            <a:ext cx="5500800" cy="112472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pic>
        <p:nvPicPr>
          <p:cNvPr id="67" name="Kép 66">
            <a:extLst>
              <a:ext uri="{FF2B5EF4-FFF2-40B4-BE49-F238E27FC236}">
                <a16:creationId xmlns:a16="http://schemas.microsoft.com/office/drawing/2014/main" id="{A4C2594F-BFFF-4751-A8A9-ACFBF3893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21" y="275291"/>
            <a:ext cx="1741336" cy="254170"/>
          </a:xfrm>
          <a:prstGeom prst="rect">
            <a:avLst/>
          </a:prstGeom>
        </p:spPr>
      </p:pic>
      <p:sp>
        <p:nvSpPr>
          <p:cNvPr id="68" name="Téglalap 67">
            <a:extLst>
              <a:ext uri="{FF2B5EF4-FFF2-40B4-BE49-F238E27FC236}">
                <a16:creationId xmlns:a16="http://schemas.microsoft.com/office/drawing/2014/main" id="{592AAB94-6F92-4666-A539-75048F1DDE5A}"/>
              </a:ext>
            </a:extLst>
          </p:cNvPr>
          <p:cNvSpPr/>
          <p:nvPr/>
        </p:nvSpPr>
        <p:spPr>
          <a:xfrm>
            <a:off x="129325" y="3474857"/>
            <a:ext cx="5500800" cy="101067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Elegant packaging adds value! Check out some of our ideas for your Christmas promotional presents! Order custom packaging to your brand which takes your packaging to the next level!</a:t>
            </a:r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id="{7BB46C74-BCE5-4DCE-927D-A2AD24E3FED3}"/>
              </a:ext>
            </a:extLst>
          </p:cNvPr>
          <p:cNvSpPr txBox="1"/>
          <p:nvPr/>
        </p:nvSpPr>
        <p:spPr>
          <a:xfrm>
            <a:off x="2533478" y="320037"/>
            <a:ext cx="2897952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9" algn="r">
              <a:spcBef>
                <a:spcPts val="105"/>
              </a:spcBef>
            </a:pPr>
            <a:r>
              <a:rPr lang="en-GB" sz="800" spc="-6" dirty="0">
                <a:cs typeface="OpenSans-Light"/>
              </a:rPr>
              <a:t>Place your contact details here!</a:t>
            </a:r>
            <a:endParaRPr lang="en-GB" sz="800" dirty="0">
              <a:cs typeface="OpenSans-Light"/>
            </a:endParaRP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9FE95BA9-7256-4D42-A69C-C206A6508025}"/>
              </a:ext>
            </a:extLst>
          </p:cNvPr>
          <p:cNvSpPr txBox="1"/>
          <p:nvPr/>
        </p:nvSpPr>
        <p:spPr>
          <a:xfrm>
            <a:off x="128085" y="6081152"/>
            <a:ext cx="1800000" cy="101868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Plus S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AP716126-01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  <a:t>Custom made, full colour printed corrugated cardboard lid-bottom box. Delivered flat-packed. MOQ: 50 pcs.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74" name="object 53">
            <a:extLst>
              <a:ext uri="{FF2B5EF4-FFF2-40B4-BE49-F238E27FC236}">
                <a16:creationId xmlns:a16="http://schemas.microsoft.com/office/drawing/2014/main" id="{9DDF885B-9263-49EB-8F85-7507C3743A56}"/>
              </a:ext>
            </a:extLst>
          </p:cNvPr>
          <p:cNvSpPr txBox="1"/>
          <p:nvPr/>
        </p:nvSpPr>
        <p:spPr>
          <a:xfrm>
            <a:off x="309143" y="13797183"/>
            <a:ext cx="5141164" cy="853958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en-GB" sz="1000" dirty="0"/>
              <a:t>Place your promotional conditions here!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1000" dirty="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1000" dirty="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1000" dirty="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10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668BB21E-368F-49A5-A3E9-3FB0A43307C1}"/>
              </a:ext>
            </a:extLst>
          </p:cNvPr>
          <p:cNvSpPr txBox="1"/>
          <p:nvPr/>
        </p:nvSpPr>
        <p:spPr>
          <a:xfrm>
            <a:off x="72568" y="14859919"/>
            <a:ext cx="561431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 algn="ctr">
              <a:spcBef>
                <a:spcPts val="101"/>
              </a:spcBef>
            </a:pPr>
            <a:r>
              <a:rPr lang="en-GB" sz="800">
                <a:cs typeface="Open Sans"/>
                <a:hlinkClick r:id="rId4"/>
              </a:rPr>
              <a:t>www.WriteYourWebsiteHere.com</a:t>
            </a:r>
            <a:r>
              <a:rPr lang="en-GB" sz="800">
                <a:cs typeface="Open Sans"/>
              </a:rPr>
              <a:t> </a:t>
            </a:r>
            <a:endParaRPr lang="en-GB" sz="800" dirty="0">
              <a:cs typeface="Open Sans"/>
            </a:endParaRPr>
          </a:p>
        </p:txBody>
      </p:sp>
      <p:sp>
        <p:nvSpPr>
          <p:cNvPr id="79" name="object 53">
            <a:extLst>
              <a:ext uri="{FF2B5EF4-FFF2-40B4-BE49-F238E27FC236}">
                <a16:creationId xmlns:a16="http://schemas.microsoft.com/office/drawing/2014/main" id="{16F3CE4D-1339-40DA-819B-F6C34A83E151}"/>
              </a:ext>
            </a:extLst>
          </p:cNvPr>
          <p:cNvSpPr txBox="1"/>
          <p:nvPr/>
        </p:nvSpPr>
        <p:spPr>
          <a:xfrm>
            <a:off x="1979725" y="6081152"/>
            <a:ext cx="1800000" cy="1159554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Post Square S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Calibri" panose="020F0502020204030204" pitchFamily="34" charset="0"/>
              </a:rPr>
              <a:t>AP716129-01</a:t>
            </a:r>
            <a:r>
              <a:rPr lang="en-GB" sz="1200" dirty="0"/>
              <a:t> </a:t>
            </a:r>
            <a:endParaRPr lang="en-GB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  <a:t>Custom made, full colour printed corrugated cardboard, square based postal gift box with self sealing strip. Delivered flat-packed. MOQ: 50 pcs.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en-GB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object 53">
            <a:extLst>
              <a:ext uri="{FF2B5EF4-FFF2-40B4-BE49-F238E27FC236}">
                <a16:creationId xmlns:a16="http://schemas.microsoft.com/office/drawing/2014/main" id="{8188008E-9B7B-4DC1-BA42-265DDAB9013A}"/>
              </a:ext>
            </a:extLst>
          </p:cNvPr>
          <p:cNvSpPr txBox="1"/>
          <p:nvPr/>
        </p:nvSpPr>
        <p:spPr>
          <a:xfrm>
            <a:off x="3825471" y="6081152"/>
            <a:ext cx="1800000" cy="1159554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Window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AP716143-01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  <a:t>Custom made, full colour printed corrugated cardboard lid-bottom box with window. Delivered flat-packed. MOQ: 50 pcs.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en-GB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object 53">
            <a:extLst>
              <a:ext uri="{FF2B5EF4-FFF2-40B4-BE49-F238E27FC236}">
                <a16:creationId xmlns:a16="http://schemas.microsoft.com/office/drawing/2014/main" id="{A7D190BE-B0FA-462F-A7C2-3313E2C7BCDF}"/>
              </a:ext>
            </a:extLst>
          </p:cNvPr>
          <p:cNvSpPr txBox="1"/>
          <p:nvPr/>
        </p:nvSpPr>
        <p:spPr>
          <a:xfrm>
            <a:off x="128085" y="9576311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</a:t>
            </a:r>
            <a:r>
              <a:rPr lang="en-GB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AP808767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  <a:t>Kraft paper gift bag with Christmas design and gift tag.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en-GB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object 53">
            <a:extLst>
              <a:ext uri="{FF2B5EF4-FFF2-40B4-BE49-F238E27FC236}">
                <a16:creationId xmlns:a16="http://schemas.microsoft.com/office/drawing/2014/main" id="{6E918565-D261-4C20-88A4-71B780B967FA}"/>
              </a:ext>
            </a:extLst>
          </p:cNvPr>
          <p:cNvSpPr txBox="1"/>
          <p:nvPr/>
        </p:nvSpPr>
        <p:spPr>
          <a:xfrm>
            <a:off x="1979725" y="9576311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</a:t>
            </a:r>
            <a:r>
              <a:rPr lang="en-GB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W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AP808768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  <a:t>Kraft paper gift bag for wine bottle with Christmas design and gift tag.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en-GB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bject 53">
            <a:extLst>
              <a:ext uri="{FF2B5EF4-FFF2-40B4-BE49-F238E27FC236}">
                <a16:creationId xmlns:a16="http://schemas.microsoft.com/office/drawing/2014/main" id="{E3965B3D-5102-4AD7-B6BC-9AA2F75127CD}"/>
              </a:ext>
            </a:extLst>
          </p:cNvPr>
          <p:cNvSpPr txBox="1"/>
          <p:nvPr/>
        </p:nvSpPr>
        <p:spPr>
          <a:xfrm>
            <a:off x="3825471" y="9576311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</a:t>
            </a:r>
            <a:r>
              <a:rPr lang="en-GB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L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AP808766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  <a:t>Kraft paper gift bag with Christmas design and gift tag.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en-GB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en-GB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Kép 6" descr="A képen doboz látható&#10;&#10;Automatikusan generált leírás">
            <a:extLst>
              <a:ext uri="{FF2B5EF4-FFF2-40B4-BE49-F238E27FC236}">
                <a16:creationId xmlns:a16="http://schemas.microsoft.com/office/drawing/2014/main" id="{C570C46A-BB1B-4B91-B372-8C95BB3F86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1" y="4391369"/>
            <a:ext cx="1872228" cy="1872228"/>
          </a:xfrm>
          <a:prstGeom prst="rect">
            <a:avLst/>
          </a:prstGeom>
        </p:spPr>
      </p:pic>
      <p:pic>
        <p:nvPicPr>
          <p:cNvPr id="9" name="Kép 8" descr="A képen szöveg, mozdulatlan, boríték látható&#10;&#10;Automatikusan generált leírás">
            <a:extLst>
              <a:ext uri="{FF2B5EF4-FFF2-40B4-BE49-F238E27FC236}">
                <a16:creationId xmlns:a16="http://schemas.microsoft.com/office/drawing/2014/main" id="{3561F00C-C870-4D9B-AF3D-98B8EC77CD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33" y="4417491"/>
            <a:ext cx="1819984" cy="181998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EE0E25F-C8A4-49DC-B9A1-22555DE896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37" y="4697483"/>
            <a:ext cx="1615068" cy="1260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53193CE-3B7A-4DE2-8570-97F2E3B7CC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4" y="7554185"/>
            <a:ext cx="1285883" cy="175334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FABB619-8B98-464C-9B60-65B7E22923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39" y="7440857"/>
            <a:ext cx="750773" cy="1980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AE00C014-12FC-4592-B71D-EA88A85346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530" y="7579705"/>
            <a:ext cx="1285883" cy="1702304"/>
          </a:xfrm>
          <a:prstGeom prst="rect">
            <a:avLst/>
          </a:pr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57B7F0C0-B903-4E8C-8D8B-FB4BC5D653F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66" y="10646605"/>
            <a:ext cx="1583639" cy="180123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463C419-E916-4C5D-ABC4-8F43E79F60E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83" y="10742242"/>
            <a:ext cx="1285884" cy="1609965"/>
          </a:xfrm>
          <a:prstGeom prst="rect">
            <a:avLst/>
          </a:prstGeom>
        </p:spPr>
      </p:pic>
      <p:pic>
        <p:nvPicPr>
          <p:cNvPr id="14" name="Kép 13" descr="A képen szöveg, mozdulatlan, tartozék látható&#10;&#10;Automatikusan generált leírás">
            <a:extLst>
              <a:ext uri="{FF2B5EF4-FFF2-40B4-BE49-F238E27FC236}">
                <a16:creationId xmlns:a16="http://schemas.microsoft.com/office/drawing/2014/main" id="{0E5FA14F-0EF8-471F-A5F5-40C92E52171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628" y="10757145"/>
            <a:ext cx="1487686" cy="1580158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7D3333F-F468-4843-8C85-9635870E6F8F}"/>
              </a:ext>
            </a:extLst>
          </p:cNvPr>
          <p:cNvSpPr txBox="1"/>
          <p:nvPr/>
        </p:nvSpPr>
        <p:spPr>
          <a:xfrm>
            <a:off x="138806" y="2179693"/>
            <a:ext cx="274092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E72225"/>
                </a:solidFill>
              </a:rPr>
              <a:t>CHRISTMAS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600" b="1" dirty="0">
                <a:solidFill>
                  <a:schemeClr val="accent6">
                    <a:lumMod val="50000"/>
                  </a:schemeClr>
                </a:solidFill>
              </a:rPr>
              <a:t>PACKAGING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563370F-299A-474E-99ED-1B476FB6C39D}"/>
              </a:ext>
            </a:extLst>
          </p:cNvPr>
          <p:cNvSpPr txBox="1"/>
          <p:nvPr/>
        </p:nvSpPr>
        <p:spPr>
          <a:xfrm>
            <a:off x="128085" y="12373948"/>
            <a:ext cx="18000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200" b="1" dirty="0" err="1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Xagi</a:t>
            </a:r>
            <a:endParaRPr lang="hu-HU" sz="1200" b="1" dirty="0">
              <a:solidFill>
                <a:srgbClr val="C00000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1200" b="0" i="0" u="none" strike="noStrike" dirty="0">
                <a:solidFill>
                  <a:srgbClr val="000000"/>
                </a:solidFill>
                <a:effectLst/>
              </a:rPr>
              <a:t>AP809432</a:t>
            </a:r>
            <a:r>
              <a:rPr lang="en-GB" sz="1200" dirty="0">
                <a:effectLst/>
              </a:rPr>
              <a:t> </a:t>
            </a:r>
          </a:p>
          <a:p>
            <a:pPr algn="ctr"/>
            <a:r>
              <a:rPr lang="en-GB" sz="800" b="0" i="0" u="none" strike="noStrike" dirty="0">
                <a:solidFill>
                  <a:srgbClr val="000000"/>
                </a:solidFill>
                <a:effectLst/>
              </a:rPr>
              <a:t>Christmas design shopping bag, non-woven 70 g/m².</a:t>
            </a:r>
            <a:r>
              <a:rPr lang="en-GB" sz="800" dirty="0"/>
              <a:t> </a:t>
            </a:r>
          </a:p>
          <a:p>
            <a:pPr algn="ctr"/>
            <a:r>
              <a:rPr lang="en-GB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369FB4A-42F4-4415-9709-72A3B131ADB8}"/>
              </a:ext>
            </a:extLst>
          </p:cNvPr>
          <p:cNvSpPr txBox="1"/>
          <p:nvPr/>
        </p:nvSpPr>
        <p:spPr>
          <a:xfrm>
            <a:off x="1979725" y="12373948"/>
            <a:ext cx="1800000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200" b="1" dirty="0" err="1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SuboShop</a:t>
            </a:r>
            <a:r>
              <a:rPr lang="en-GB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Zero RPET</a:t>
            </a:r>
          </a:p>
          <a:p>
            <a:pPr algn="ctr"/>
            <a:r>
              <a:rPr lang="en-GB" sz="1200" b="1" dirty="0">
                <a:solidFill>
                  <a:srgbClr val="C00000"/>
                </a:solidFill>
              </a:rPr>
              <a:t>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AP718901 </a:t>
            </a:r>
          </a:p>
          <a:p>
            <a:pPr algn="ctr"/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Custom made, RPET non-woven shopping bag with die-cut handles, 80 g/m². With sublimation printed graphics on both sides and distinctive RPET label. MOQ: 50 pcs.</a:t>
            </a:r>
          </a:p>
          <a:p>
            <a:pPr algn="ctr"/>
            <a:r>
              <a:rPr lang="en-GB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 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C9D88065-4CF9-4176-A538-23369B872F4F}"/>
              </a:ext>
            </a:extLst>
          </p:cNvPr>
          <p:cNvSpPr txBox="1"/>
          <p:nvPr/>
        </p:nvSpPr>
        <p:spPr>
          <a:xfrm>
            <a:off x="3825471" y="12373948"/>
            <a:ext cx="1800000" cy="8583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Blaster</a:t>
            </a:r>
          </a:p>
          <a:p>
            <a:pPr marL="13251" marR="5302" lvl="0" indent="0" algn="ctr" defTabSz="457200" rtl="0" eaLnBrk="1" fontAlgn="auto" latinLnBrk="0" hangingPunct="1"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AP731631-05</a:t>
            </a:r>
            <a:r>
              <a:rPr lang="en-GB" sz="1200" dirty="0"/>
              <a:t>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Non-woven shopping bag, 70 g/m².</a:t>
            </a:r>
            <a:r>
              <a:rPr lang="en-GB" sz="800" dirty="0"/>
              <a:t>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</TotalTime>
  <Words>266</Words>
  <Application>Microsoft Office PowerPoint</Application>
  <PresentationFormat>Egyéni</PresentationFormat>
  <Paragraphs>44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Varzsik Dóra</cp:lastModifiedBy>
  <cp:revision>61</cp:revision>
  <cp:lastPrinted>2020-10-14T10:13:42Z</cp:lastPrinted>
  <dcterms:created xsi:type="dcterms:W3CDTF">2020-04-21T06:52:21Z</dcterms:created>
  <dcterms:modified xsi:type="dcterms:W3CDTF">2021-11-16T12:40:46Z</dcterms:modified>
  <cp:category/>
</cp:coreProperties>
</file>