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</p:sldIdLst>
  <p:sldSz cx="5759450" cy="15120938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0C1"/>
    <a:srgbClr val="D43242"/>
    <a:srgbClr val="4682A9"/>
    <a:srgbClr val="C36693"/>
    <a:srgbClr val="0183AB"/>
    <a:srgbClr val="0198C7"/>
    <a:srgbClr val="017CA3"/>
    <a:srgbClr val="81E0FE"/>
    <a:srgbClr val="529DA0"/>
    <a:srgbClr val="589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2" autoAdjust="0"/>
    <p:restoredTop sz="94660"/>
  </p:normalViewPr>
  <p:slideViewPr>
    <p:cSldViewPr snapToGrid="0">
      <p:cViewPr varScale="1">
        <p:scale>
          <a:sx n="52" d="100"/>
          <a:sy n="52" d="100"/>
        </p:scale>
        <p:origin x="406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474654"/>
            <a:ext cx="4895533" cy="5264327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7941994"/>
            <a:ext cx="4319588" cy="365072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2782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58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05050"/>
            <a:ext cx="1241881" cy="12814296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05050"/>
            <a:ext cx="3653651" cy="12814296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834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83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3769738"/>
            <a:ext cx="4967526" cy="6289889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0119132"/>
            <a:ext cx="4967526" cy="3307704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030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025250"/>
            <a:ext cx="2447766" cy="959409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025250"/>
            <a:ext cx="2447766" cy="959409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269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05053"/>
            <a:ext cx="4967526" cy="2922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3706731"/>
            <a:ext cx="2436517" cy="1816612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5523343"/>
            <a:ext cx="2436517" cy="812400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3706731"/>
            <a:ext cx="2448516" cy="1816612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5523343"/>
            <a:ext cx="2448516" cy="812400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935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10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750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008062"/>
            <a:ext cx="1857573" cy="3528219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177138"/>
            <a:ext cx="2915722" cy="10745667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536282"/>
            <a:ext cx="1857573" cy="8404022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1372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008062"/>
            <a:ext cx="1857573" cy="3528219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177138"/>
            <a:ext cx="2915722" cy="10745667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536282"/>
            <a:ext cx="1857573" cy="8404022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927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05053"/>
            <a:ext cx="4967526" cy="2922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025250"/>
            <a:ext cx="4967526" cy="959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4014873"/>
            <a:ext cx="1295876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4014873"/>
            <a:ext cx="1943814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4014873"/>
            <a:ext cx="1295876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349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w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 35">
            <a:extLst>
              <a:ext uri="{FF2B5EF4-FFF2-40B4-BE49-F238E27FC236}">
                <a16:creationId xmlns:a16="http://schemas.microsoft.com/office/drawing/2014/main" id="{8D76FA25-9219-43E7-B78A-BD6FC098732E}"/>
              </a:ext>
            </a:extLst>
          </p:cNvPr>
          <p:cNvSpPr/>
          <p:nvPr/>
        </p:nvSpPr>
        <p:spPr>
          <a:xfrm>
            <a:off x="129325" y="4375013"/>
            <a:ext cx="5500800" cy="9461982"/>
          </a:xfrm>
          <a:prstGeom prst="rect">
            <a:avLst/>
          </a:prstGeom>
          <a:solidFill>
            <a:srgbClr val="FCF6E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 dirty="0">
              <a:solidFill>
                <a:srgbClr val="C00000"/>
              </a:solidFill>
              <a:highlight>
                <a:srgbClr val="C0C0C0"/>
              </a:highlight>
            </a:endParaRPr>
          </a:p>
        </p:txBody>
      </p:sp>
      <p:pic>
        <p:nvPicPr>
          <p:cNvPr id="33" name="Kép 32">
            <a:extLst>
              <a:ext uri="{FF2B5EF4-FFF2-40B4-BE49-F238E27FC236}">
                <a16:creationId xmlns:a16="http://schemas.microsoft.com/office/drawing/2014/main" id="{26DA0302-4866-4B34-AEED-4D140B50E0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66" y="573439"/>
            <a:ext cx="5500319" cy="2901418"/>
          </a:xfrm>
          <a:prstGeom prst="rect">
            <a:avLst/>
          </a:prstGeom>
        </p:spPr>
      </p:pic>
      <p:sp>
        <p:nvSpPr>
          <p:cNvPr id="34" name="Téglalap 33">
            <a:extLst>
              <a:ext uri="{FF2B5EF4-FFF2-40B4-BE49-F238E27FC236}">
                <a16:creationId xmlns:a16="http://schemas.microsoft.com/office/drawing/2014/main" id="{427FDC26-7D1B-4C7F-A7D0-83EB8B437C04}"/>
              </a:ext>
            </a:extLst>
          </p:cNvPr>
          <p:cNvSpPr/>
          <p:nvPr/>
        </p:nvSpPr>
        <p:spPr>
          <a:xfrm>
            <a:off x="129325" y="114245"/>
            <a:ext cx="5500800" cy="541447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78">
              <a:highlight>
                <a:srgbClr val="C0C0C0"/>
              </a:highlight>
            </a:endParaRPr>
          </a:p>
        </p:txBody>
      </p:sp>
      <p:sp>
        <p:nvSpPr>
          <p:cNvPr id="65" name="Téglalap 64">
            <a:extLst>
              <a:ext uri="{FF2B5EF4-FFF2-40B4-BE49-F238E27FC236}">
                <a16:creationId xmlns:a16="http://schemas.microsoft.com/office/drawing/2014/main" id="{06CA3223-2551-4F58-B749-B9D1C0D9B600}"/>
              </a:ext>
            </a:extLst>
          </p:cNvPr>
          <p:cNvSpPr/>
          <p:nvPr/>
        </p:nvSpPr>
        <p:spPr>
          <a:xfrm>
            <a:off x="129325" y="13718834"/>
            <a:ext cx="5500800" cy="1124729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78">
              <a:highlight>
                <a:srgbClr val="C0C0C0"/>
              </a:highlight>
            </a:endParaRPr>
          </a:p>
        </p:txBody>
      </p:sp>
      <p:pic>
        <p:nvPicPr>
          <p:cNvPr id="67" name="Kép 66">
            <a:extLst>
              <a:ext uri="{FF2B5EF4-FFF2-40B4-BE49-F238E27FC236}">
                <a16:creationId xmlns:a16="http://schemas.microsoft.com/office/drawing/2014/main" id="{A4C2594F-BFFF-4751-A8A9-ACFBF38936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21" y="275291"/>
            <a:ext cx="1741336" cy="254170"/>
          </a:xfrm>
          <a:prstGeom prst="rect">
            <a:avLst/>
          </a:prstGeom>
        </p:spPr>
      </p:pic>
      <p:sp>
        <p:nvSpPr>
          <p:cNvPr id="68" name="Téglalap 67">
            <a:extLst>
              <a:ext uri="{FF2B5EF4-FFF2-40B4-BE49-F238E27FC236}">
                <a16:creationId xmlns:a16="http://schemas.microsoft.com/office/drawing/2014/main" id="{592AAB94-6F92-4666-A539-75048F1DDE5A}"/>
              </a:ext>
            </a:extLst>
          </p:cNvPr>
          <p:cNvSpPr/>
          <p:nvPr/>
        </p:nvSpPr>
        <p:spPr>
          <a:xfrm>
            <a:off x="129325" y="3440140"/>
            <a:ext cx="5500800" cy="1010679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300">
                <a:solidFill>
                  <a:schemeClr val="tx1"/>
                </a:solidFill>
              </a:rPr>
              <a:t>Un emballage élégant ajoute de la valeur ! Découvrez quelques-unes de nos idées pour vos cadeaux promotionnels de fin d’année ! Commandez un emballage personnalisé à votre nom, ce qui réhaussera l’appréciation de votre emballage !</a:t>
            </a:r>
          </a:p>
        </p:txBody>
      </p:sp>
      <p:sp>
        <p:nvSpPr>
          <p:cNvPr id="69" name="object 4">
            <a:extLst>
              <a:ext uri="{FF2B5EF4-FFF2-40B4-BE49-F238E27FC236}">
                <a16:creationId xmlns:a16="http://schemas.microsoft.com/office/drawing/2014/main" id="{7BB46C74-BCE5-4DCE-927D-A2AD24E3FED3}"/>
              </a:ext>
            </a:extLst>
          </p:cNvPr>
          <p:cNvSpPr txBox="1"/>
          <p:nvPr/>
        </p:nvSpPr>
        <p:spPr>
          <a:xfrm>
            <a:off x="2533478" y="320037"/>
            <a:ext cx="2897952" cy="136493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9" algn="r">
              <a:spcBef>
                <a:spcPts val="105"/>
              </a:spcBef>
            </a:pPr>
            <a:r>
              <a:rPr lang="fr-FR" sz="800" spc="-6">
                <a:cs typeface="OpenSans-Light"/>
              </a:rPr>
              <a:t>Placez ici vos coordonnées ! </a:t>
            </a:r>
          </a:p>
        </p:txBody>
      </p:sp>
      <p:sp>
        <p:nvSpPr>
          <p:cNvPr id="70" name="object 53">
            <a:extLst>
              <a:ext uri="{FF2B5EF4-FFF2-40B4-BE49-F238E27FC236}">
                <a16:creationId xmlns:a16="http://schemas.microsoft.com/office/drawing/2014/main" id="{BB3E2C91-4C82-448B-B36B-62A22F835957}"/>
              </a:ext>
            </a:extLst>
          </p:cNvPr>
          <p:cNvSpPr txBox="1"/>
          <p:nvPr/>
        </p:nvSpPr>
        <p:spPr>
          <a:xfrm>
            <a:off x="334085" y="3697367"/>
            <a:ext cx="5128164" cy="209551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9" marR="5302">
              <a:lnSpc>
                <a:spcPct val="104200"/>
              </a:lnSpc>
              <a:spcBef>
                <a:spcPts val="73"/>
              </a:spcBef>
            </a:pPr>
            <a:r>
              <a:rPr lang="fr-FR" sz="1302">
                <a:solidFill>
                  <a:schemeClr val="bg1">
                    <a:lumMod val="95000"/>
                  </a:schemeClr>
                </a:solidFill>
              </a:rPr>
              <a:t> </a:t>
            </a:r>
            <a:endParaRPr lang="fr-FR" sz="1302">
              <a:solidFill>
                <a:schemeClr val="bg1">
                  <a:lumMod val="9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71" name="object 53">
            <a:extLst>
              <a:ext uri="{FF2B5EF4-FFF2-40B4-BE49-F238E27FC236}">
                <a16:creationId xmlns:a16="http://schemas.microsoft.com/office/drawing/2014/main" id="{9FE95BA9-7256-4D42-A69C-C206A6508025}"/>
              </a:ext>
            </a:extLst>
          </p:cNvPr>
          <p:cNvSpPr txBox="1"/>
          <p:nvPr/>
        </p:nvSpPr>
        <p:spPr>
          <a:xfrm>
            <a:off x="143463" y="6192056"/>
            <a:ext cx="1800000" cy="1146730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Gift Box Plus S </a:t>
            </a:r>
            <a:r>
              <a:rPr lang="fr-FR" sz="1200" dirty="0">
                <a:ea typeface="Open Sans" panose="020B0606030504020204" pitchFamily="34" charset="0"/>
                <a:cs typeface="Open Sans" panose="020B0606030504020204" pitchFamily="34" charset="0"/>
              </a:rPr>
              <a:t>AP716126-01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800" dirty="0">
                <a:ea typeface="Open Sans" panose="020B0606030504020204" pitchFamily="34" charset="0"/>
                <a:cs typeface="Open Sans" panose="020B0606030504020204" pitchFamily="34" charset="0"/>
              </a:rPr>
              <a:t>Boîte cadeaux à couvercle et fond en carton ondulé imprimé en couleur, sur mesure. Livré à plat. Quantité minimale : 50 pièces.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74" name="object 53">
            <a:extLst>
              <a:ext uri="{FF2B5EF4-FFF2-40B4-BE49-F238E27FC236}">
                <a16:creationId xmlns:a16="http://schemas.microsoft.com/office/drawing/2014/main" id="{9DDF885B-9263-49EB-8F85-7507C3743A56}"/>
              </a:ext>
            </a:extLst>
          </p:cNvPr>
          <p:cNvSpPr txBox="1"/>
          <p:nvPr/>
        </p:nvSpPr>
        <p:spPr>
          <a:xfrm>
            <a:off x="309143" y="13797183"/>
            <a:ext cx="5141164" cy="853958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9" marR="5302">
              <a:lnSpc>
                <a:spcPct val="104200"/>
              </a:lnSpc>
              <a:spcBef>
                <a:spcPts val="73"/>
              </a:spcBef>
            </a:pPr>
            <a:r>
              <a:rPr lang="fr-FR" sz="1000"/>
              <a:t>Confirmez ici vos conditions promotionnelles!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fr-FR" sz="100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fr-FR" sz="100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fr-FR" sz="100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fr-FR" sz="1000">
                <a:latin typeface="Open Sans"/>
                <a:cs typeface="Open Sans"/>
              </a:rPr>
              <a:t>.......</a:t>
            </a:r>
          </a:p>
        </p:txBody>
      </p:sp>
      <p:sp>
        <p:nvSpPr>
          <p:cNvPr id="76" name="object 2">
            <a:extLst>
              <a:ext uri="{FF2B5EF4-FFF2-40B4-BE49-F238E27FC236}">
                <a16:creationId xmlns:a16="http://schemas.microsoft.com/office/drawing/2014/main" id="{668BB21E-368F-49A5-A3E9-3FB0A43307C1}"/>
              </a:ext>
            </a:extLst>
          </p:cNvPr>
          <p:cNvSpPr txBox="1"/>
          <p:nvPr/>
        </p:nvSpPr>
        <p:spPr>
          <a:xfrm>
            <a:off x="72568" y="14859919"/>
            <a:ext cx="561431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1" algn="ctr">
              <a:spcBef>
                <a:spcPts val="101"/>
              </a:spcBef>
            </a:pPr>
            <a:r>
              <a:rPr lang="fr-FR" sz="800">
                <a:cs typeface="Open Sans"/>
                <a:hlinkClick r:id="rId4"/>
              </a:rPr>
              <a:t>www.WriteYourWebsiteHere.com</a:t>
            </a:r>
            <a:r>
              <a:rPr lang="fr-FR" sz="800">
                <a:cs typeface="Open Sans"/>
              </a:rPr>
              <a:t> </a:t>
            </a:r>
          </a:p>
        </p:txBody>
      </p:sp>
      <p:sp>
        <p:nvSpPr>
          <p:cNvPr id="79" name="object 53">
            <a:extLst>
              <a:ext uri="{FF2B5EF4-FFF2-40B4-BE49-F238E27FC236}">
                <a16:creationId xmlns:a16="http://schemas.microsoft.com/office/drawing/2014/main" id="{16F3CE4D-1339-40DA-819B-F6C34A83E151}"/>
              </a:ext>
            </a:extLst>
          </p:cNvPr>
          <p:cNvSpPr txBox="1"/>
          <p:nvPr/>
        </p:nvSpPr>
        <p:spPr>
          <a:xfrm>
            <a:off x="1979725" y="6192056"/>
            <a:ext cx="1800000" cy="1287603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Post Square S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1200" b="1" dirty="0">
                <a:solidFill>
                  <a:srgbClr val="529D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AP716129-01</a:t>
            </a:r>
            <a:r>
              <a:rPr lang="fr-FR" sz="1200" dirty="0"/>
              <a:t> </a:t>
            </a:r>
            <a:endParaRPr lang="fr-FR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800" dirty="0">
                <a:ea typeface="Open Sans" panose="020B0606030504020204" pitchFamily="34" charset="0"/>
                <a:cs typeface="Open Sans" panose="020B0606030504020204" pitchFamily="34" charset="0"/>
              </a:rPr>
              <a:t>Boîte-cadeau postale en carton ondulé imprimé en couleur sur mesure,carrée avec bande auto-scellante. Livré à plat. Quantité minimale : 50 pièces.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fr-FR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object 53">
            <a:extLst>
              <a:ext uri="{FF2B5EF4-FFF2-40B4-BE49-F238E27FC236}">
                <a16:creationId xmlns:a16="http://schemas.microsoft.com/office/drawing/2014/main" id="{8188008E-9B7B-4DC1-BA42-265DDAB9013A}"/>
              </a:ext>
            </a:extLst>
          </p:cNvPr>
          <p:cNvSpPr txBox="1"/>
          <p:nvPr/>
        </p:nvSpPr>
        <p:spPr>
          <a:xfrm>
            <a:off x="3795481" y="6192056"/>
            <a:ext cx="1800000" cy="1351595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Gift Box WindowS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1200" dirty="0">
                <a:ea typeface="Open Sans" panose="020B0606030504020204" pitchFamily="34" charset="0"/>
                <a:cs typeface="Open Sans" panose="020B0606030504020204" pitchFamily="34" charset="0"/>
              </a:rPr>
              <a:t>AP716143-01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800" dirty="0">
                <a:ea typeface="Open Sans" panose="020B0606030504020204" pitchFamily="34" charset="0"/>
                <a:cs typeface="Open Sans" panose="020B0606030504020204" pitchFamily="34" charset="0"/>
              </a:rPr>
              <a:t>Boîte cadeaux à couvercle et fond en carton ondulé imprimé en couleur avec fenêtre, sur mesure. Livré à plat. Quantité minimale : 50 pièces.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fr-FR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object 53">
            <a:extLst>
              <a:ext uri="{FF2B5EF4-FFF2-40B4-BE49-F238E27FC236}">
                <a16:creationId xmlns:a16="http://schemas.microsoft.com/office/drawing/2014/main" id="{A7D190BE-B0FA-462F-A7C2-3313E2C7BCDF}"/>
              </a:ext>
            </a:extLst>
          </p:cNvPr>
          <p:cNvSpPr txBox="1"/>
          <p:nvPr/>
        </p:nvSpPr>
        <p:spPr>
          <a:xfrm>
            <a:off x="143463" y="9613325"/>
            <a:ext cx="1800000" cy="903459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1200" b="1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 S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1200">
                <a:ea typeface="Open Sans" panose="020B0606030504020204" pitchFamily="34" charset="0"/>
                <a:cs typeface="Open Sans" panose="020B0606030504020204" pitchFamily="34" charset="0"/>
              </a:rPr>
              <a:t>AP808767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800">
                <a:ea typeface="Open Sans" panose="020B0606030504020204" pitchFamily="34" charset="0"/>
                <a:cs typeface="Open Sans" panose="020B0606030504020204" pitchFamily="34" charset="0"/>
              </a:rPr>
              <a:t>Sac cadeau en papier kraft avec motif de Noël et étiquette cadeau.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1400" b="1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fr-FR" sz="80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object 53">
            <a:extLst>
              <a:ext uri="{FF2B5EF4-FFF2-40B4-BE49-F238E27FC236}">
                <a16:creationId xmlns:a16="http://schemas.microsoft.com/office/drawing/2014/main" id="{6E918565-D261-4C20-88A4-71B780B967FA}"/>
              </a:ext>
            </a:extLst>
          </p:cNvPr>
          <p:cNvSpPr txBox="1"/>
          <p:nvPr/>
        </p:nvSpPr>
        <p:spPr>
          <a:xfrm>
            <a:off x="1979725" y="9613325"/>
            <a:ext cx="1800000" cy="1031507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 W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1200" dirty="0">
                <a:ea typeface="Open Sans" panose="020B0606030504020204" pitchFamily="34" charset="0"/>
                <a:cs typeface="Open Sans" panose="020B0606030504020204" pitchFamily="34" charset="0"/>
              </a:rPr>
              <a:t>AP808768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800" dirty="0">
                <a:ea typeface="Open Sans" panose="020B0606030504020204" pitchFamily="34" charset="0"/>
                <a:cs typeface="Open Sans" panose="020B0606030504020204" pitchFamily="34" charset="0"/>
              </a:rPr>
              <a:t>Sac cadeau en papier kraft pour bouteille de vin avec motif de Noël et étiquette cadeau.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fr-FR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6" name="object 53">
            <a:extLst>
              <a:ext uri="{FF2B5EF4-FFF2-40B4-BE49-F238E27FC236}">
                <a16:creationId xmlns:a16="http://schemas.microsoft.com/office/drawing/2014/main" id="{E3965B3D-5102-4AD7-B6BC-9AA2F75127CD}"/>
              </a:ext>
            </a:extLst>
          </p:cNvPr>
          <p:cNvSpPr txBox="1"/>
          <p:nvPr/>
        </p:nvSpPr>
        <p:spPr>
          <a:xfrm>
            <a:off x="3795481" y="9613325"/>
            <a:ext cx="1800000" cy="903459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 L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1200" b="1" dirty="0">
                <a:solidFill>
                  <a:srgbClr val="529D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dirty="0">
                <a:ea typeface="Open Sans" panose="020B0606030504020204" pitchFamily="34" charset="0"/>
                <a:cs typeface="Open Sans" panose="020B0606030504020204" pitchFamily="34" charset="0"/>
              </a:rPr>
              <a:t>AP808766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800" dirty="0">
                <a:ea typeface="Open Sans" panose="020B0606030504020204" pitchFamily="34" charset="0"/>
                <a:cs typeface="Open Sans" panose="020B0606030504020204" pitchFamily="34" charset="0"/>
              </a:rPr>
              <a:t>Sac cadeau en papier kraft avec motif de Noël et étiquette cadeau.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fr-FR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fr-FR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C53EED65-F0D8-4277-892A-B0F80B32E6F3}"/>
              </a:ext>
            </a:extLst>
          </p:cNvPr>
          <p:cNvSpPr txBox="1"/>
          <p:nvPr/>
        </p:nvSpPr>
        <p:spPr>
          <a:xfrm>
            <a:off x="143463" y="12337497"/>
            <a:ext cx="1800000" cy="9864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Xagi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AP809432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Sac shopping en non-tissé motif Noël. 70 g/m².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kumimoji="0" lang="fr-FR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F3FB9446-AC81-44DF-8471-864372154906}"/>
              </a:ext>
            </a:extLst>
          </p:cNvPr>
          <p:cNvSpPr txBox="1"/>
          <p:nvPr/>
        </p:nvSpPr>
        <p:spPr>
          <a:xfrm>
            <a:off x="1979725" y="12337497"/>
            <a:ext cx="1800000" cy="12425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SuboShop Zero RPET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AP718901 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Sac shopping en RPET non tissé sur mesure avec poignées prédécoupées, 80 g / m². Impression en sublimation. Labélisé RPET. Quantité minimale : 50 pièces.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kumimoji="0" lang="fr-FR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E8C4F01D-0012-4743-8FE9-55051EEDA03A}"/>
              </a:ext>
            </a:extLst>
          </p:cNvPr>
          <p:cNvSpPr txBox="1"/>
          <p:nvPr/>
        </p:nvSpPr>
        <p:spPr>
          <a:xfrm>
            <a:off x="3795481" y="12337497"/>
            <a:ext cx="1800000" cy="8583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Blaster 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AP731631-05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Sac shopping non woven 70 g/m².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kumimoji="0" lang="fr-FR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B291C979-6E5A-4ADE-810C-13B7836BD3BF}"/>
              </a:ext>
            </a:extLst>
          </p:cNvPr>
          <p:cNvSpPr txBox="1"/>
          <p:nvPr/>
        </p:nvSpPr>
        <p:spPr>
          <a:xfrm>
            <a:off x="0" y="2217883"/>
            <a:ext cx="3003797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cap="all">
                <a:solidFill>
                  <a:srgbClr val="E72225"/>
                </a:solidFill>
              </a:rPr>
              <a:t>Emballage</a:t>
            </a:r>
            <a:r>
              <a:rPr lang="fr-FR" sz="3200" b="1" cap="all">
                <a:solidFill>
                  <a:srgbClr val="FF0000"/>
                </a:solidFill>
              </a:rPr>
              <a:t> </a:t>
            </a:r>
            <a:r>
              <a:rPr lang="fr-FR" sz="3600" b="1" cap="all">
                <a:solidFill>
                  <a:schemeClr val="accent6">
                    <a:lumMod val="50000"/>
                  </a:schemeClr>
                </a:solidFill>
              </a:rPr>
              <a:t>Pour Noël</a:t>
            </a:r>
          </a:p>
        </p:txBody>
      </p:sp>
      <p:pic>
        <p:nvPicPr>
          <p:cNvPr id="37" name="Kép 36" descr="A képen doboz látható&#10;&#10;Automatikusan generált leírás">
            <a:extLst>
              <a:ext uri="{FF2B5EF4-FFF2-40B4-BE49-F238E27FC236}">
                <a16:creationId xmlns:a16="http://schemas.microsoft.com/office/drawing/2014/main" id="{7BDE3C3B-A85C-4926-AE4B-637B027EE3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71" y="4391369"/>
            <a:ext cx="1872228" cy="1872228"/>
          </a:xfrm>
          <a:prstGeom prst="rect">
            <a:avLst/>
          </a:prstGeom>
        </p:spPr>
      </p:pic>
      <p:pic>
        <p:nvPicPr>
          <p:cNvPr id="38" name="Kép 37" descr="A képen szöveg, mozdulatlan, boríték látható&#10;&#10;Automatikusan generált leírás">
            <a:extLst>
              <a:ext uri="{FF2B5EF4-FFF2-40B4-BE49-F238E27FC236}">
                <a16:creationId xmlns:a16="http://schemas.microsoft.com/office/drawing/2014/main" id="{98CE2F7A-BC18-4F32-8008-843C947D1C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733" y="4417491"/>
            <a:ext cx="1819984" cy="1819984"/>
          </a:xfrm>
          <a:prstGeom prst="rect">
            <a:avLst/>
          </a:prstGeom>
        </p:spPr>
      </p:pic>
      <p:pic>
        <p:nvPicPr>
          <p:cNvPr id="40" name="Kép 39">
            <a:extLst>
              <a:ext uri="{FF2B5EF4-FFF2-40B4-BE49-F238E27FC236}">
                <a16:creationId xmlns:a16="http://schemas.microsoft.com/office/drawing/2014/main" id="{7DE5F087-2926-4677-920D-6557F8F802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37" y="4697483"/>
            <a:ext cx="1615068" cy="1260000"/>
          </a:xfrm>
          <a:prstGeom prst="rect">
            <a:avLst/>
          </a:prstGeom>
        </p:spPr>
      </p:pic>
      <p:pic>
        <p:nvPicPr>
          <p:cNvPr id="41" name="Kép 40">
            <a:extLst>
              <a:ext uri="{FF2B5EF4-FFF2-40B4-BE49-F238E27FC236}">
                <a16:creationId xmlns:a16="http://schemas.microsoft.com/office/drawing/2014/main" id="{078B6A6A-4471-47E0-8D58-949E990E922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44" y="7554185"/>
            <a:ext cx="1285883" cy="1753345"/>
          </a:xfrm>
          <a:prstGeom prst="rect">
            <a:avLst/>
          </a:prstGeom>
        </p:spPr>
      </p:pic>
      <p:pic>
        <p:nvPicPr>
          <p:cNvPr id="42" name="Kép 41">
            <a:extLst>
              <a:ext uri="{FF2B5EF4-FFF2-40B4-BE49-F238E27FC236}">
                <a16:creationId xmlns:a16="http://schemas.microsoft.com/office/drawing/2014/main" id="{69A2BA79-F1CC-403E-937B-2FB3AB74BEF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339" y="7440857"/>
            <a:ext cx="750773" cy="1980000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EC43372F-E037-475A-95D6-050D04A5377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530" y="7579705"/>
            <a:ext cx="1285883" cy="1702304"/>
          </a:xfrm>
          <a:prstGeom prst="rect">
            <a:avLst/>
          </a:prstGeom>
        </p:spPr>
      </p:pic>
      <p:pic>
        <p:nvPicPr>
          <p:cNvPr id="44" name="Kép 43" descr="A képen szöveg látható&#10;&#10;Automatikusan generált leírás">
            <a:extLst>
              <a:ext uri="{FF2B5EF4-FFF2-40B4-BE49-F238E27FC236}">
                <a16:creationId xmlns:a16="http://schemas.microsoft.com/office/drawing/2014/main" id="{2F18C019-8898-4153-B64C-6E7C09B2C04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66" y="10646605"/>
            <a:ext cx="1583639" cy="1801238"/>
          </a:xfrm>
          <a:prstGeom prst="rect">
            <a:avLst/>
          </a:prstGeom>
        </p:spPr>
      </p:pic>
      <p:pic>
        <p:nvPicPr>
          <p:cNvPr id="45" name="Kép 44">
            <a:extLst>
              <a:ext uri="{FF2B5EF4-FFF2-40B4-BE49-F238E27FC236}">
                <a16:creationId xmlns:a16="http://schemas.microsoft.com/office/drawing/2014/main" id="{56502C51-35AA-4D1A-8964-9763388611F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783" y="10742242"/>
            <a:ext cx="1285884" cy="1609965"/>
          </a:xfrm>
          <a:prstGeom prst="rect">
            <a:avLst/>
          </a:prstGeom>
        </p:spPr>
      </p:pic>
      <p:pic>
        <p:nvPicPr>
          <p:cNvPr id="46" name="Kép 45" descr="A képen szöveg, mozdulatlan, tartozék látható&#10;&#10;Automatikusan generált leírás">
            <a:extLst>
              <a:ext uri="{FF2B5EF4-FFF2-40B4-BE49-F238E27FC236}">
                <a16:creationId xmlns:a16="http://schemas.microsoft.com/office/drawing/2014/main" id="{C23E6F65-D7B3-4505-993D-AA9625AB0FD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628" y="10757145"/>
            <a:ext cx="1487686" cy="15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873</TotalTime>
  <Words>288</Words>
  <Application>Microsoft Office PowerPoint</Application>
  <PresentationFormat>Egyéni</PresentationFormat>
  <Paragraphs>45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Open Sans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Varzsik Dóra</cp:lastModifiedBy>
  <cp:revision>60</cp:revision>
  <cp:lastPrinted>2020-10-14T10:13:42Z</cp:lastPrinted>
  <dcterms:created xsi:type="dcterms:W3CDTF">2020-04-21T06:52:21Z</dcterms:created>
  <dcterms:modified xsi:type="dcterms:W3CDTF">2021-11-16T12:39:44Z</dcterms:modified>
  <cp:category/>
</cp:coreProperties>
</file>