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</p:sldIdLst>
  <p:sldSz cx="5759450" cy="15120938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0C1"/>
    <a:srgbClr val="D43242"/>
    <a:srgbClr val="4682A9"/>
    <a:srgbClr val="C36693"/>
    <a:srgbClr val="0183AB"/>
    <a:srgbClr val="0198C7"/>
    <a:srgbClr val="017CA3"/>
    <a:srgbClr val="81E0FE"/>
    <a:srgbClr val="529DA0"/>
    <a:srgbClr val="589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 varScale="1">
        <p:scale>
          <a:sx n="52" d="100"/>
          <a:sy n="52" d="100"/>
        </p:scale>
        <p:origin x="40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474654"/>
            <a:ext cx="4895533" cy="526432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941994"/>
            <a:ext cx="4319588" cy="365072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7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8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05050"/>
            <a:ext cx="1241881" cy="1281429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05050"/>
            <a:ext cx="3653651" cy="1281429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34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769738"/>
            <a:ext cx="4967526" cy="6289889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0119132"/>
            <a:ext cx="4967526" cy="3307704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03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025250"/>
            <a:ext cx="2447766" cy="959409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69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05053"/>
            <a:ext cx="4967526" cy="2922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706731"/>
            <a:ext cx="2436517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523343"/>
            <a:ext cx="2436517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706731"/>
            <a:ext cx="2448516" cy="1816612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523343"/>
            <a:ext cx="2448516" cy="812400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935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10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50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177138"/>
            <a:ext cx="2915722" cy="10745667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372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008062"/>
            <a:ext cx="1857573" cy="3528219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177138"/>
            <a:ext cx="2915722" cy="10745667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536282"/>
            <a:ext cx="1857573" cy="8404022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27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05053"/>
            <a:ext cx="4967526" cy="2922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025250"/>
            <a:ext cx="4967526" cy="959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2021. 11. 16.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4014873"/>
            <a:ext cx="1943814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4014873"/>
            <a:ext cx="1295876" cy="80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49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églalap 37">
            <a:extLst>
              <a:ext uri="{FF2B5EF4-FFF2-40B4-BE49-F238E27FC236}">
                <a16:creationId xmlns:a16="http://schemas.microsoft.com/office/drawing/2014/main" id="{42F1BAAF-4B18-4DA4-B084-473F99F7FA52}"/>
              </a:ext>
            </a:extLst>
          </p:cNvPr>
          <p:cNvSpPr/>
          <p:nvPr/>
        </p:nvSpPr>
        <p:spPr>
          <a:xfrm>
            <a:off x="129325" y="4375013"/>
            <a:ext cx="5500800" cy="9461982"/>
          </a:xfrm>
          <a:prstGeom prst="rect">
            <a:avLst/>
          </a:prstGeom>
          <a:solidFill>
            <a:srgbClr val="FCF6E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8D3615C1-B666-4490-943C-B630AFCD3A6A}"/>
              </a:ext>
            </a:extLst>
          </p:cNvPr>
          <p:cNvSpPr/>
          <p:nvPr/>
        </p:nvSpPr>
        <p:spPr>
          <a:xfrm>
            <a:off x="129325" y="13718834"/>
            <a:ext cx="5500800" cy="112472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solidFill>
                <a:srgbClr val="C00000"/>
              </a:solidFill>
              <a:highlight>
                <a:srgbClr val="C0C0C0"/>
              </a:highlight>
            </a:endParaRPr>
          </a:p>
        </p:txBody>
      </p:sp>
      <p:pic>
        <p:nvPicPr>
          <p:cNvPr id="34" name="Kép 33">
            <a:extLst>
              <a:ext uri="{FF2B5EF4-FFF2-40B4-BE49-F238E27FC236}">
                <a16:creationId xmlns:a16="http://schemas.microsoft.com/office/drawing/2014/main" id="{9C4A5ADA-6C8A-4059-903A-E1AF1B9A65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66" y="573439"/>
            <a:ext cx="5500319" cy="2901418"/>
          </a:xfrm>
          <a:prstGeom prst="rect">
            <a:avLst/>
          </a:prstGeom>
        </p:spPr>
      </p:pic>
      <p:sp>
        <p:nvSpPr>
          <p:cNvPr id="36" name="Téglalap 35">
            <a:extLst>
              <a:ext uri="{FF2B5EF4-FFF2-40B4-BE49-F238E27FC236}">
                <a16:creationId xmlns:a16="http://schemas.microsoft.com/office/drawing/2014/main" id="{0F321A41-6032-4A04-9732-293ABC58792A}"/>
              </a:ext>
            </a:extLst>
          </p:cNvPr>
          <p:cNvSpPr/>
          <p:nvPr/>
        </p:nvSpPr>
        <p:spPr>
          <a:xfrm>
            <a:off x="129325" y="114245"/>
            <a:ext cx="5500800" cy="541447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 dirty="0">
              <a:highlight>
                <a:srgbClr val="C0C0C0"/>
              </a:highlight>
            </a:endParaRPr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592AAB94-6F92-4666-A539-75048F1DDE5A}"/>
              </a:ext>
            </a:extLst>
          </p:cNvPr>
          <p:cNvSpPr/>
          <p:nvPr/>
        </p:nvSpPr>
        <p:spPr>
          <a:xfrm>
            <a:off x="138843" y="3466143"/>
            <a:ext cx="5500800" cy="1010679"/>
          </a:xfrm>
          <a:prstGeom prst="rect">
            <a:avLst/>
          </a:prstGeom>
          <a:solidFill>
            <a:srgbClr val="F2E0C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8" rIns="95419" bIns="47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300" dirty="0">
                <a:solidFill>
                  <a:schemeClr val="tx1"/>
                </a:solidFill>
              </a:rPr>
              <a:t>Un imballo elegante aggiunge valore ai tuoi regali! Scopri alcune delle nostre idee per i regali promozionali di Natale!</a:t>
            </a:r>
            <a:r>
              <a:rPr lang="hu-HU" sz="1300" dirty="0">
                <a:solidFill>
                  <a:schemeClr val="tx1"/>
                </a:solidFill>
              </a:rPr>
              <a:t> </a:t>
            </a:r>
            <a:r>
              <a:rPr lang="it-IT" sz="1300" dirty="0">
                <a:solidFill>
                  <a:schemeClr val="tx1"/>
                </a:solidFill>
              </a:rPr>
              <a:t>Per rendere il tuo regalo davvero unico, ordinalo con un imballo personalizzato completo del tuo logo!</a:t>
            </a: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A4C2594F-BFFF-4751-A8A9-ACFBF3893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21" y="275291"/>
            <a:ext cx="1741336" cy="254170"/>
          </a:xfrm>
          <a:prstGeom prst="rect">
            <a:avLst/>
          </a:prstGeom>
        </p:spPr>
      </p:pic>
      <p:sp>
        <p:nvSpPr>
          <p:cNvPr id="69" name="object 4">
            <a:extLst>
              <a:ext uri="{FF2B5EF4-FFF2-40B4-BE49-F238E27FC236}">
                <a16:creationId xmlns:a16="http://schemas.microsoft.com/office/drawing/2014/main" id="{7BB46C74-BCE5-4DCE-927D-A2AD24E3FED3}"/>
              </a:ext>
            </a:extLst>
          </p:cNvPr>
          <p:cNvSpPr txBox="1"/>
          <p:nvPr/>
        </p:nvSpPr>
        <p:spPr>
          <a:xfrm>
            <a:off x="2533478" y="320037"/>
            <a:ext cx="2897952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9" algn="r">
              <a:spcBef>
                <a:spcPts val="105"/>
              </a:spcBef>
            </a:pPr>
            <a:r>
              <a:rPr lang="it-IT" sz="800" spc="-6" dirty="0">
                <a:cs typeface="OpenSans-Light"/>
              </a:rPr>
              <a:t>Inserisci qui i tuoi dati di riferimento!</a:t>
            </a:r>
          </a:p>
        </p:txBody>
      </p:sp>
      <p:sp>
        <p:nvSpPr>
          <p:cNvPr id="71" name="object 53">
            <a:extLst>
              <a:ext uri="{FF2B5EF4-FFF2-40B4-BE49-F238E27FC236}">
                <a16:creationId xmlns:a16="http://schemas.microsoft.com/office/drawing/2014/main" id="{9FE95BA9-7256-4D42-A69C-C206A6508025}"/>
              </a:ext>
            </a:extLst>
          </p:cNvPr>
          <p:cNvSpPr txBox="1"/>
          <p:nvPr/>
        </p:nvSpPr>
        <p:spPr>
          <a:xfrm>
            <a:off x="146828" y="6192056"/>
            <a:ext cx="1800000" cy="1146730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Plus S </a:t>
            </a:r>
            <a:r>
              <a:rPr lang="it-IT" sz="1200" dirty="0">
                <a:ea typeface="Open Sans" panose="020B0606030504020204" pitchFamily="34" charset="0"/>
                <a:cs typeface="Open Sans" panose="020B0606030504020204" pitchFamily="34" charset="0"/>
              </a:rPr>
              <a:t>AP716126-01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 dirty="0">
                <a:ea typeface="Open Sans" panose="020B0606030504020204" pitchFamily="34" charset="0"/>
                <a:cs typeface="Open Sans" panose="020B0606030504020204" pitchFamily="34" charset="0"/>
              </a:rPr>
              <a:t>Scatola in cartone ondulato con coperchio e fondo stampati a colori. Fornita in confezione piatta. MOQ: 50 pezzi.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74" name="object 53">
            <a:extLst>
              <a:ext uri="{FF2B5EF4-FFF2-40B4-BE49-F238E27FC236}">
                <a16:creationId xmlns:a16="http://schemas.microsoft.com/office/drawing/2014/main" id="{9DDF885B-9263-49EB-8F85-7507C3743A56}"/>
              </a:ext>
            </a:extLst>
          </p:cNvPr>
          <p:cNvSpPr txBox="1"/>
          <p:nvPr/>
        </p:nvSpPr>
        <p:spPr>
          <a:xfrm>
            <a:off x="309143" y="13797183"/>
            <a:ext cx="5141164" cy="853958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9" marR="5302">
              <a:lnSpc>
                <a:spcPct val="104200"/>
              </a:lnSpc>
              <a:spcBef>
                <a:spcPts val="73"/>
              </a:spcBef>
            </a:pPr>
            <a:r>
              <a:rPr lang="it-IT" sz="1000"/>
              <a:t>Inserisci qui le tue condizioni promozionali!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it-IT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it-IT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it-IT" sz="1000">
                <a:latin typeface="Open Sans"/>
                <a:cs typeface="Open Sans"/>
              </a:rPr>
              <a:t>.......</a:t>
            </a:r>
          </a:p>
          <a:p>
            <a:pPr marL="184711" marR="5302" indent="-171461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it-IT" sz="1000">
                <a:latin typeface="Open Sans"/>
                <a:cs typeface="Open Sans"/>
              </a:rPr>
              <a:t>.......</a:t>
            </a: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668BB21E-368F-49A5-A3E9-3FB0A43307C1}"/>
              </a:ext>
            </a:extLst>
          </p:cNvPr>
          <p:cNvSpPr txBox="1"/>
          <p:nvPr/>
        </p:nvSpPr>
        <p:spPr>
          <a:xfrm>
            <a:off x="72571" y="14859919"/>
            <a:ext cx="561431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 algn="ctr">
              <a:spcBef>
                <a:spcPts val="101"/>
              </a:spcBef>
            </a:pPr>
            <a:r>
              <a:rPr lang="it-IT" sz="800">
                <a:cs typeface="Open Sans"/>
                <a:hlinkClick r:id="rId4"/>
              </a:rPr>
              <a:t>www.WriteYourWebsiteHere.com</a:t>
            </a:r>
            <a:r>
              <a:rPr lang="it-IT" sz="800">
                <a:cs typeface="Open Sans"/>
              </a:rPr>
              <a:t> </a:t>
            </a:r>
          </a:p>
        </p:txBody>
      </p:sp>
      <p:sp>
        <p:nvSpPr>
          <p:cNvPr id="79" name="object 53">
            <a:extLst>
              <a:ext uri="{FF2B5EF4-FFF2-40B4-BE49-F238E27FC236}">
                <a16:creationId xmlns:a16="http://schemas.microsoft.com/office/drawing/2014/main" id="{16F3CE4D-1339-40DA-819B-F6C34A83E151}"/>
              </a:ext>
            </a:extLst>
          </p:cNvPr>
          <p:cNvSpPr txBox="1"/>
          <p:nvPr/>
        </p:nvSpPr>
        <p:spPr>
          <a:xfrm>
            <a:off x="1979725" y="6192056"/>
            <a:ext cx="1800000" cy="1287603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Post Square S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Calibri" panose="020F0502020204030204" pitchFamily="34" charset="0"/>
              </a:rPr>
              <a:t>AP716129-01</a:t>
            </a:r>
            <a:r>
              <a:rPr lang="it-IT" sz="1200" dirty="0"/>
              <a:t> </a:t>
            </a:r>
            <a:endParaRPr lang="it-IT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 dirty="0">
                <a:ea typeface="Open Sans" panose="020B0606030504020204" pitchFamily="34" charset="0"/>
                <a:cs typeface="Open Sans" panose="020B0606030504020204" pitchFamily="34" charset="0"/>
              </a:rPr>
              <a:t>Scatola regalo postale a base quadrata in cartone ondulato personalizzata a colori e con striscia auto sigillante. Fornita in confezione piatta. MOQ: 50 pezzi.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it-IT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object 53">
            <a:extLst>
              <a:ext uri="{FF2B5EF4-FFF2-40B4-BE49-F238E27FC236}">
                <a16:creationId xmlns:a16="http://schemas.microsoft.com/office/drawing/2014/main" id="{8188008E-9B7B-4DC1-BA42-265DDAB9013A}"/>
              </a:ext>
            </a:extLst>
          </p:cNvPr>
          <p:cNvSpPr txBox="1"/>
          <p:nvPr/>
        </p:nvSpPr>
        <p:spPr>
          <a:xfrm>
            <a:off x="3799152" y="6192056"/>
            <a:ext cx="1800000" cy="1351595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CreaBox Gift Box WindowS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dirty="0">
                <a:ea typeface="Open Sans" panose="020B0606030504020204" pitchFamily="34" charset="0"/>
                <a:cs typeface="Open Sans" panose="020B0606030504020204" pitchFamily="34" charset="0"/>
              </a:rPr>
              <a:t>AP716143-01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 dirty="0">
                <a:ea typeface="Open Sans" panose="020B0606030504020204" pitchFamily="34" charset="0"/>
                <a:cs typeface="Open Sans" panose="020B0606030504020204" pitchFamily="34" charset="0"/>
              </a:rPr>
              <a:t>Scatola in cartone ondulato con finestra e con coperchio e fondo stampati a colori. Fornita in confezione piatta. MOQ: 50 pezzi.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it-IT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object 53">
            <a:extLst>
              <a:ext uri="{FF2B5EF4-FFF2-40B4-BE49-F238E27FC236}">
                <a16:creationId xmlns:a16="http://schemas.microsoft.com/office/drawing/2014/main" id="{A7D190BE-B0FA-462F-A7C2-3313E2C7BCDF}"/>
              </a:ext>
            </a:extLst>
          </p:cNvPr>
          <p:cNvSpPr txBox="1"/>
          <p:nvPr/>
        </p:nvSpPr>
        <p:spPr>
          <a:xfrm>
            <a:off x="146828" y="9613325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S 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AP808767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 dirty="0">
                <a:ea typeface="Open Sans" panose="020B0606030504020204" pitchFamily="34" charset="0"/>
                <a:cs typeface="Open Sans" panose="020B0606030504020204" pitchFamily="34" charset="0"/>
              </a:rPr>
              <a:t>Sacchetto regalo in carta kraft con design Natalizio ed etichetta regalo.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it-IT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object 53">
            <a:extLst>
              <a:ext uri="{FF2B5EF4-FFF2-40B4-BE49-F238E27FC236}">
                <a16:creationId xmlns:a16="http://schemas.microsoft.com/office/drawing/2014/main" id="{6E918565-D261-4C20-88A4-71B780B967FA}"/>
              </a:ext>
            </a:extLst>
          </p:cNvPr>
          <p:cNvSpPr txBox="1"/>
          <p:nvPr/>
        </p:nvSpPr>
        <p:spPr>
          <a:xfrm>
            <a:off x="1979725" y="9613325"/>
            <a:ext cx="1800000" cy="1031507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W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dirty="0">
                <a:ea typeface="Open Sans" panose="020B0606030504020204" pitchFamily="34" charset="0"/>
                <a:cs typeface="Open Sans" panose="020B0606030504020204" pitchFamily="34" charset="0"/>
              </a:rPr>
              <a:t>AP808768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 dirty="0">
                <a:ea typeface="Open Sans" panose="020B0606030504020204" pitchFamily="34" charset="0"/>
                <a:cs typeface="Open Sans" panose="020B0606030504020204" pitchFamily="34" charset="0"/>
              </a:rPr>
              <a:t>Sacchetto regalo per bottiglia di vino in carta kraft con design Natalizio ed etichetta regalo.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 dirty="0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it-IT" sz="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6" name="object 53">
            <a:extLst>
              <a:ext uri="{FF2B5EF4-FFF2-40B4-BE49-F238E27FC236}">
                <a16:creationId xmlns:a16="http://schemas.microsoft.com/office/drawing/2014/main" id="{E3965B3D-5102-4AD7-B6BC-9AA2F75127CD}"/>
              </a:ext>
            </a:extLst>
          </p:cNvPr>
          <p:cNvSpPr txBox="1"/>
          <p:nvPr/>
        </p:nvSpPr>
        <p:spPr>
          <a:xfrm>
            <a:off x="3799152" y="9613325"/>
            <a:ext cx="1800000" cy="903459"/>
          </a:xfrm>
          <a:prstGeom prst="rect">
            <a:avLst/>
          </a:prstGeom>
          <a:ln>
            <a:noFill/>
          </a:ln>
        </p:spPr>
        <p:txBody>
          <a:bodyPr vert="horz" wrap="square" lIns="0" tIns="9277" rIns="0" bIns="0" rtlCol="0" anchor="t">
            <a:spAutoFit/>
          </a:bodyPr>
          <a:lstStyle/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Majamaki L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200" b="1">
                <a:solidFill>
                  <a:srgbClr val="529DA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>
                <a:ea typeface="Open Sans" panose="020B0606030504020204" pitchFamily="34" charset="0"/>
                <a:cs typeface="Open Sans" panose="020B0606030504020204" pitchFamily="34" charset="0"/>
              </a:rPr>
              <a:t>AP808766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800">
                <a:ea typeface="Open Sans" panose="020B0606030504020204" pitchFamily="34" charset="0"/>
                <a:cs typeface="Open Sans" panose="020B0606030504020204" pitchFamily="34" charset="0"/>
              </a:rPr>
              <a:t>Sacchetto regalo in carta kraft con design Natalizio ed etichetta regalo.</a:t>
            </a:r>
          </a:p>
          <a:p>
            <a:pPr marL="13251" marR="5302" algn="ctr">
              <a:lnSpc>
                <a:spcPct val="104200"/>
              </a:lnSpc>
              <a:spcBef>
                <a:spcPts val="73"/>
              </a:spcBef>
            </a:pPr>
            <a:r>
              <a:rPr lang="it-IT" sz="1400" b="1">
                <a:solidFill>
                  <a:srgbClr val="D4324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lang="it-IT" sz="80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53EED65-F0D8-4277-892A-B0F80B32E6F3}"/>
              </a:ext>
            </a:extLst>
          </p:cNvPr>
          <p:cNvSpPr txBox="1"/>
          <p:nvPr/>
        </p:nvSpPr>
        <p:spPr>
          <a:xfrm>
            <a:off x="146828" y="12334132"/>
            <a:ext cx="1800000" cy="11144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Xagi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AP809432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Borsa per la spesa in tessuto non tessuto 70 g/m² con disegno di Natale.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it-IT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F3FB9446-AC81-44DF-8471-864372154906}"/>
              </a:ext>
            </a:extLst>
          </p:cNvPr>
          <p:cNvSpPr txBox="1"/>
          <p:nvPr/>
        </p:nvSpPr>
        <p:spPr>
          <a:xfrm>
            <a:off x="1979725" y="12334132"/>
            <a:ext cx="1800000" cy="137056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SuboShop Zero RPET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AP718901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Borsa per la spesa in tessuto non tessuto RPET con manici a fagiolo, 80 g/m². Con grafica stampata in sublimazione su entrambi i lati ed etichetta RPET. MOQ: 50 pz.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it-IT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E8C4F01D-0012-4743-8FE9-55051EEDA03A}"/>
              </a:ext>
            </a:extLst>
          </p:cNvPr>
          <p:cNvSpPr txBox="1"/>
          <p:nvPr/>
        </p:nvSpPr>
        <p:spPr>
          <a:xfrm>
            <a:off x="3799152" y="12334132"/>
            <a:ext cx="1800000" cy="9864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Blaster 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AP731631-05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Borsa per la spesa, tessuto non tessuto, 70 g/m².</a:t>
            </a:r>
          </a:p>
          <a:p>
            <a:pPr marL="13251" marR="5302" lvl="0" indent="0" algn="ctr" defTabSz="457200" rtl="0" eaLnBrk="1" fontAlgn="auto" latinLnBrk="0" hangingPunct="1">
              <a:lnSpc>
                <a:spcPct val="1042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dirty="0">
                <a:ln>
                  <a:noFill/>
                </a:ln>
                <a:solidFill>
                  <a:srgbClr val="D43242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  <a:endParaRPr kumimoji="0" lang="it-IT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0F7D2185-9F4D-450F-8057-100CFB3FE5C8}"/>
              </a:ext>
            </a:extLst>
          </p:cNvPr>
          <p:cNvSpPr txBox="1"/>
          <p:nvPr/>
        </p:nvSpPr>
        <p:spPr>
          <a:xfrm>
            <a:off x="138806" y="2283825"/>
            <a:ext cx="27409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cap="all" dirty="0">
                <a:solidFill>
                  <a:srgbClr val="E72225"/>
                </a:solidFill>
              </a:rPr>
              <a:t>Confezione </a:t>
            </a:r>
            <a:br>
              <a:rPr lang="it-IT" sz="3200" b="1" cap="all" dirty="0">
                <a:solidFill>
                  <a:srgbClr val="FF0000"/>
                </a:solidFill>
              </a:rPr>
            </a:br>
            <a:r>
              <a:rPr lang="it-IT" sz="3600" b="1" cap="all" dirty="0">
                <a:solidFill>
                  <a:schemeClr val="accent6">
                    <a:lumMod val="50000"/>
                  </a:schemeClr>
                </a:solidFill>
              </a:rPr>
              <a:t>atalizia</a:t>
            </a:r>
          </a:p>
        </p:txBody>
      </p:sp>
      <p:pic>
        <p:nvPicPr>
          <p:cNvPr id="39" name="Kép 38" descr="A képen doboz látható&#10;&#10;Automatikusan generált leírás">
            <a:extLst>
              <a:ext uri="{FF2B5EF4-FFF2-40B4-BE49-F238E27FC236}">
                <a16:creationId xmlns:a16="http://schemas.microsoft.com/office/drawing/2014/main" id="{E465B50C-30BC-4F19-BD31-5FFAA0E4FE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1" y="4391369"/>
            <a:ext cx="1872228" cy="1872228"/>
          </a:xfrm>
          <a:prstGeom prst="rect">
            <a:avLst/>
          </a:prstGeom>
        </p:spPr>
      </p:pic>
      <p:pic>
        <p:nvPicPr>
          <p:cNvPr id="40" name="Kép 39" descr="A képen szöveg, mozdulatlan, boríték látható&#10;&#10;Automatikusan generált leírás">
            <a:extLst>
              <a:ext uri="{FF2B5EF4-FFF2-40B4-BE49-F238E27FC236}">
                <a16:creationId xmlns:a16="http://schemas.microsoft.com/office/drawing/2014/main" id="{D3AEF5C7-40B6-492C-8166-EEA3187956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733" y="4417491"/>
            <a:ext cx="1819984" cy="1819984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4F61A13E-99A8-4B0E-901F-917F9532CA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37" y="4697483"/>
            <a:ext cx="1615068" cy="1260000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E34FCBAC-5BEF-4E3B-8BF2-76FBACB63F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4" y="7614145"/>
            <a:ext cx="1285883" cy="1753345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106D9512-23D6-4041-841C-22E9CD2609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39" y="7500817"/>
            <a:ext cx="750773" cy="1980000"/>
          </a:xfrm>
          <a:prstGeom prst="rect">
            <a:avLst/>
          </a:prstGeom>
        </p:spPr>
      </p:pic>
      <p:pic>
        <p:nvPicPr>
          <p:cNvPr id="45" name="Kép 44">
            <a:extLst>
              <a:ext uri="{FF2B5EF4-FFF2-40B4-BE49-F238E27FC236}">
                <a16:creationId xmlns:a16="http://schemas.microsoft.com/office/drawing/2014/main" id="{AD3CB074-F5A2-4A98-BC75-331981790AA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530" y="7639665"/>
            <a:ext cx="1285883" cy="1702304"/>
          </a:xfrm>
          <a:prstGeom prst="rect">
            <a:avLst/>
          </a:prstGeom>
        </p:spPr>
      </p:pic>
      <p:pic>
        <p:nvPicPr>
          <p:cNvPr id="46" name="Kép 45" descr="A képen szöveg látható&#10;&#10;Automatikusan generált leírás">
            <a:extLst>
              <a:ext uri="{FF2B5EF4-FFF2-40B4-BE49-F238E27FC236}">
                <a16:creationId xmlns:a16="http://schemas.microsoft.com/office/drawing/2014/main" id="{FBCA64D0-3112-42FE-AF77-A7C7EDA1E2E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66" y="10646605"/>
            <a:ext cx="1583639" cy="1801238"/>
          </a:xfrm>
          <a:prstGeom prst="rect">
            <a:avLst/>
          </a:prstGeom>
        </p:spPr>
      </p:pic>
      <p:pic>
        <p:nvPicPr>
          <p:cNvPr id="47" name="Kép 46">
            <a:extLst>
              <a:ext uri="{FF2B5EF4-FFF2-40B4-BE49-F238E27FC236}">
                <a16:creationId xmlns:a16="http://schemas.microsoft.com/office/drawing/2014/main" id="{919B3218-722A-4ECD-9744-0D91BA02C0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783" y="10742242"/>
            <a:ext cx="1285884" cy="1609965"/>
          </a:xfrm>
          <a:prstGeom prst="rect">
            <a:avLst/>
          </a:prstGeom>
        </p:spPr>
      </p:pic>
      <p:pic>
        <p:nvPicPr>
          <p:cNvPr id="48" name="Kép 47" descr="A képen szöveg, mozdulatlan, tartozék látható&#10;&#10;Automatikusan generált leírás">
            <a:extLst>
              <a:ext uri="{FF2B5EF4-FFF2-40B4-BE49-F238E27FC236}">
                <a16:creationId xmlns:a16="http://schemas.microsoft.com/office/drawing/2014/main" id="{AD379164-5C31-401B-AB1F-FD49219316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628" y="10757145"/>
            <a:ext cx="1487686" cy="15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302</Words>
  <Application>Microsoft Office PowerPoint</Application>
  <PresentationFormat>Egyéni</PresentationFormat>
  <Paragraphs>44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Varzsik Dóra</cp:lastModifiedBy>
  <cp:revision>63</cp:revision>
  <cp:lastPrinted>2020-10-14T10:13:42Z</cp:lastPrinted>
  <dcterms:created xsi:type="dcterms:W3CDTF">2020-04-21T06:52:21Z</dcterms:created>
  <dcterms:modified xsi:type="dcterms:W3CDTF">2021-11-16T12:40:00Z</dcterms:modified>
  <cp:category/>
</cp:coreProperties>
</file>