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sldIdLst>
    <p:sldId id="256" r:id="rId2"/>
  </p:sldIdLst>
  <p:sldSz cx="5759450" cy="15120938"/>
  <p:notesSz cx="6881813" cy="96615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Névtelen szakasz" id="{365995DA-00A8-451C-8F2E-9708BBEF129C}">
          <p14:sldIdLst>
            <p14:sldId id="25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E0C1"/>
    <a:srgbClr val="D43242"/>
    <a:srgbClr val="4682A9"/>
    <a:srgbClr val="C36693"/>
    <a:srgbClr val="0183AB"/>
    <a:srgbClr val="0198C7"/>
    <a:srgbClr val="017CA3"/>
    <a:srgbClr val="81E0FE"/>
    <a:srgbClr val="529DA0"/>
    <a:srgbClr val="589F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12" autoAdjust="0"/>
    <p:restoredTop sz="94660"/>
  </p:normalViewPr>
  <p:slideViewPr>
    <p:cSldViewPr snapToGrid="0">
      <p:cViewPr varScale="1">
        <p:scale>
          <a:sx n="52" d="100"/>
          <a:sy n="52" d="100"/>
        </p:scale>
        <p:origin x="4062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59" y="2474654"/>
            <a:ext cx="4895533" cy="5264327"/>
          </a:xfrm>
        </p:spPr>
        <p:txBody>
          <a:bodyPr anchor="b"/>
          <a:lstStyle>
            <a:lvl1pPr algn="ctr">
              <a:defRPr sz="3779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9931" y="7941994"/>
            <a:ext cx="4319588" cy="3650725"/>
          </a:xfrm>
        </p:spPr>
        <p:txBody>
          <a:bodyPr/>
          <a:lstStyle>
            <a:lvl1pPr marL="0" indent="0" algn="ctr">
              <a:buNone/>
              <a:defRPr sz="1512"/>
            </a:lvl1pPr>
            <a:lvl2pPr marL="287990" indent="0" algn="ctr">
              <a:buNone/>
              <a:defRPr sz="1260"/>
            </a:lvl2pPr>
            <a:lvl3pPr marL="575981" indent="0" algn="ctr">
              <a:buNone/>
              <a:defRPr sz="1134"/>
            </a:lvl3pPr>
            <a:lvl4pPr marL="863971" indent="0" algn="ctr">
              <a:buNone/>
              <a:defRPr sz="1008"/>
            </a:lvl4pPr>
            <a:lvl5pPr marL="1151961" indent="0" algn="ctr">
              <a:buNone/>
              <a:defRPr sz="1008"/>
            </a:lvl5pPr>
            <a:lvl6pPr marL="1439951" indent="0" algn="ctr">
              <a:buNone/>
              <a:defRPr sz="1008"/>
            </a:lvl6pPr>
            <a:lvl7pPr marL="1727942" indent="0" algn="ctr">
              <a:buNone/>
              <a:defRPr sz="1008"/>
            </a:lvl7pPr>
            <a:lvl8pPr marL="2015932" indent="0" algn="ctr">
              <a:buNone/>
              <a:defRPr sz="1008"/>
            </a:lvl8pPr>
            <a:lvl9pPr marL="2303922" indent="0" algn="ctr">
              <a:buNone/>
              <a:defRPr sz="1008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2021. 11. 16.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12782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2021. 11. 16.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1586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121607" y="805050"/>
            <a:ext cx="1241881" cy="12814296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963" y="805050"/>
            <a:ext cx="3653651" cy="12814296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2021. 11. 16.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38347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2021. 11. 16.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6836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963" y="3769738"/>
            <a:ext cx="4967526" cy="6289889"/>
          </a:xfrm>
        </p:spPr>
        <p:txBody>
          <a:bodyPr anchor="b"/>
          <a:lstStyle>
            <a:lvl1pPr>
              <a:defRPr sz="3779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963" y="10119132"/>
            <a:ext cx="4967526" cy="3307704"/>
          </a:xfrm>
        </p:spPr>
        <p:txBody>
          <a:bodyPr/>
          <a:lstStyle>
            <a:lvl1pPr marL="0" indent="0">
              <a:buNone/>
              <a:defRPr sz="1512">
                <a:solidFill>
                  <a:schemeClr val="tx1"/>
                </a:solidFill>
              </a:defRPr>
            </a:lvl1pPr>
            <a:lvl2pPr marL="28799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2pPr>
            <a:lvl3pPr marL="575981" indent="0">
              <a:buNone/>
              <a:defRPr sz="1134">
                <a:solidFill>
                  <a:schemeClr val="tx1">
                    <a:tint val="75000"/>
                  </a:schemeClr>
                </a:solidFill>
              </a:defRPr>
            </a:lvl3pPr>
            <a:lvl4pPr marL="863971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4pPr>
            <a:lvl5pPr marL="1151961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5pPr>
            <a:lvl6pPr marL="1439951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6pPr>
            <a:lvl7pPr marL="1727942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7pPr>
            <a:lvl8pPr marL="2015932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8pPr>
            <a:lvl9pPr marL="2303922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2021. 11. 16.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90305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962" y="4025250"/>
            <a:ext cx="2447766" cy="9594096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15722" y="4025250"/>
            <a:ext cx="2447766" cy="9594096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2021. 11. 16.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72691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712" y="805053"/>
            <a:ext cx="4967526" cy="2922682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6713" y="3706731"/>
            <a:ext cx="2436517" cy="1816612"/>
          </a:xfrm>
        </p:spPr>
        <p:txBody>
          <a:bodyPr anchor="b"/>
          <a:lstStyle>
            <a:lvl1pPr marL="0" indent="0">
              <a:buNone/>
              <a:defRPr sz="1512" b="1"/>
            </a:lvl1pPr>
            <a:lvl2pPr marL="287990" indent="0">
              <a:buNone/>
              <a:defRPr sz="1260" b="1"/>
            </a:lvl2pPr>
            <a:lvl3pPr marL="575981" indent="0">
              <a:buNone/>
              <a:defRPr sz="1134" b="1"/>
            </a:lvl3pPr>
            <a:lvl4pPr marL="863971" indent="0">
              <a:buNone/>
              <a:defRPr sz="1008" b="1"/>
            </a:lvl4pPr>
            <a:lvl5pPr marL="1151961" indent="0">
              <a:buNone/>
              <a:defRPr sz="1008" b="1"/>
            </a:lvl5pPr>
            <a:lvl6pPr marL="1439951" indent="0">
              <a:buNone/>
              <a:defRPr sz="1008" b="1"/>
            </a:lvl6pPr>
            <a:lvl7pPr marL="1727942" indent="0">
              <a:buNone/>
              <a:defRPr sz="1008" b="1"/>
            </a:lvl7pPr>
            <a:lvl8pPr marL="2015932" indent="0">
              <a:buNone/>
              <a:defRPr sz="1008" b="1"/>
            </a:lvl8pPr>
            <a:lvl9pPr marL="2303922" indent="0">
              <a:buNone/>
              <a:defRPr sz="1008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6713" y="5523343"/>
            <a:ext cx="2436517" cy="812400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5722" y="3706731"/>
            <a:ext cx="2448516" cy="1816612"/>
          </a:xfrm>
        </p:spPr>
        <p:txBody>
          <a:bodyPr anchor="b"/>
          <a:lstStyle>
            <a:lvl1pPr marL="0" indent="0">
              <a:buNone/>
              <a:defRPr sz="1512" b="1"/>
            </a:lvl1pPr>
            <a:lvl2pPr marL="287990" indent="0">
              <a:buNone/>
              <a:defRPr sz="1260" b="1"/>
            </a:lvl2pPr>
            <a:lvl3pPr marL="575981" indent="0">
              <a:buNone/>
              <a:defRPr sz="1134" b="1"/>
            </a:lvl3pPr>
            <a:lvl4pPr marL="863971" indent="0">
              <a:buNone/>
              <a:defRPr sz="1008" b="1"/>
            </a:lvl4pPr>
            <a:lvl5pPr marL="1151961" indent="0">
              <a:buNone/>
              <a:defRPr sz="1008" b="1"/>
            </a:lvl5pPr>
            <a:lvl6pPr marL="1439951" indent="0">
              <a:buNone/>
              <a:defRPr sz="1008" b="1"/>
            </a:lvl6pPr>
            <a:lvl7pPr marL="1727942" indent="0">
              <a:buNone/>
              <a:defRPr sz="1008" b="1"/>
            </a:lvl7pPr>
            <a:lvl8pPr marL="2015932" indent="0">
              <a:buNone/>
              <a:defRPr sz="1008" b="1"/>
            </a:lvl8pPr>
            <a:lvl9pPr marL="2303922" indent="0">
              <a:buNone/>
              <a:defRPr sz="1008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15722" y="5523343"/>
            <a:ext cx="2448516" cy="812400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2021. 11. 16.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69353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2021. 11. 16.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03107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2021. 11. 16.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17503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712" y="1008062"/>
            <a:ext cx="1857573" cy="3528219"/>
          </a:xfrm>
        </p:spPr>
        <p:txBody>
          <a:bodyPr anchor="b"/>
          <a:lstStyle>
            <a:lvl1pPr>
              <a:defRPr sz="2016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8516" y="2177138"/>
            <a:ext cx="2915722" cy="10745667"/>
          </a:xfrm>
        </p:spPr>
        <p:txBody>
          <a:bodyPr/>
          <a:lstStyle>
            <a:lvl1pPr>
              <a:defRPr sz="2016"/>
            </a:lvl1pPr>
            <a:lvl2pPr>
              <a:defRPr sz="1764"/>
            </a:lvl2pPr>
            <a:lvl3pPr>
              <a:defRPr sz="1512"/>
            </a:lvl3pPr>
            <a:lvl4pPr>
              <a:defRPr sz="1260"/>
            </a:lvl4pPr>
            <a:lvl5pPr>
              <a:defRPr sz="1260"/>
            </a:lvl5pPr>
            <a:lvl6pPr>
              <a:defRPr sz="1260"/>
            </a:lvl6pPr>
            <a:lvl7pPr>
              <a:defRPr sz="1260"/>
            </a:lvl7pPr>
            <a:lvl8pPr>
              <a:defRPr sz="1260"/>
            </a:lvl8pPr>
            <a:lvl9pPr>
              <a:defRPr sz="126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6712" y="4536282"/>
            <a:ext cx="1857573" cy="8404022"/>
          </a:xfrm>
        </p:spPr>
        <p:txBody>
          <a:bodyPr/>
          <a:lstStyle>
            <a:lvl1pPr marL="0" indent="0">
              <a:buNone/>
              <a:defRPr sz="1008"/>
            </a:lvl1pPr>
            <a:lvl2pPr marL="287990" indent="0">
              <a:buNone/>
              <a:defRPr sz="882"/>
            </a:lvl2pPr>
            <a:lvl3pPr marL="575981" indent="0">
              <a:buNone/>
              <a:defRPr sz="756"/>
            </a:lvl3pPr>
            <a:lvl4pPr marL="863971" indent="0">
              <a:buNone/>
              <a:defRPr sz="630"/>
            </a:lvl4pPr>
            <a:lvl5pPr marL="1151961" indent="0">
              <a:buNone/>
              <a:defRPr sz="630"/>
            </a:lvl5pPr>
            <a:lvl6pPr marL="1439951" indent="0">
              <a:buNone/>
              <a:defRPr sz="630"/>
            </a:lvl6pPr>
            <a:lvl7pPr marL="1727942" indent="0">
              <a:buNone/>
              <a:defRPr sz="630"/>
            </a:lvl7pPr>
            <a:lvl8pPr marL="2015932" indent="0">
              <a:buNone/>
              <a:defRPr sz="630"/>
            </a:lvl8pPr>
            <a:lvl9pPr marL="2303922" indent="0">
              <a:buNone/>
              <a:defRPr sz="63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2021. 11. 16.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71372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712" y="1008062"/>
            <a:ext cx="1857573" cy="3528219"/>
          </a:xfrm>
        </p:spPr>
        <p:txBody>
          <a:bodyPr anchor="b"/>
          <a:lstStyle>
            <a:lvl1pPr>
              <a:defRPr sz="2016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448516" y="2177138"/>
            <a:ext cx="2915722" cy="10745667"/>
          </a:xfrm>
        </p:spPr>
        <p:txBody>
          <a:bodyPr anchor="t"/>
          <a:lstStyle>
            <a:lvl1pPr marL="0" indent="0">
              <a:buNone/>
              <a:defRPr sz="2016"/>
            </a:lvl1pPr>
            <a:lvl2pPr marL="287990" indent="0">
              <a:buNone/>
              <a:defRPr sz="1764"/>
            </a:lvl2pPr>
            <a:lvl3pPr marL="575981" indent="0">
              <a:buNone/>
              <a:defRPr sz="1512"/>
            </a:lvl3pPr>
            <a:lvl4pPr marL="863971" indent="0">
              <a:buNone/>
              <a:defRPr sz="1260"/>
            </a:lvl4pPr>
            <a:lvl5pPr marL="1151961" indent="0">
              <a:buNone/>
              <a:defRPr sz="1260"/>
            </a:lvl5pPr>
            <a:lvl6pPr marL="1439951" indent="0">
              <a:buNone/>
              <a:defRPr sz="1260"/>
            </a:lvl6pPr>
            <a:lvl7pPr marL="1727942" indent="0">
              <a:buNone/>
              <a:defRPr sz="1260"/>
            </a:lvl7pPr>
            <a:lvl8pPr marL="2015932" indent="0">
              <a:buNone/>
              <a:defRPr sz="1260"/>
            </a:lvl8pPr>
            <a:lvl9pPr marL="2303922" indent="0">
              <a:buNone/>
              <a:defRPr sz="126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6712" y="4536282"/>
            <a:ext cx="1857573" cy="8404022"/>
          </a:xfrm>
        </p:spPr>
        <p:txBody>
          <a:bodyPr/>
          <a:lstStyle>
            <a:lvl1pPr marL="0" indent="0">
              <a:buNone/>
              <a:defRPr sz="1008"/>
            </a:lvl1pPr>
            <a:lvl2pPr marL="287990" indent="0">
              <a:buNone/>
              <a:defRPr sz="882"/>
            </a:lvl2pPr>
            <a:lvl3pPr marL="575981" indent="0">
              <a:buNone/>
              <a:defRPr sz="756"/>
            </a:lvl3pPr>
            <a:lvl4pPr marL="863971" indent="0">
              <a:buNone/>
              <a:defRPr sz="630"/>
            </a:lvl4pPr>
            <a:lvl5pPr marL="1151961" indent="0">
              <a:buNone/>
              <a:defRPr sz="630"/>
            </a:lvl5pPr>
            <a:lvl6pPr marL="1439951" indent="0">
              <a:buNone/>
              <a:defRPr sz="630"/>
            </a:lvl6pPr>
            <a:lvl7pPr marL="1727942" indent="0">
              <a:buNone/>
              <a:defRPr sz="630"/>
            </a:lvl7pPr>
            <a:lvl8pPr marL="2015932" indent="0">
              <a:buNone/>
              <a:defRPr sz="630"/>
            </a:lvl8pPr>
            <a:lvl9pPr marL="2303922" indent="0">
              <a:buNone/>
              <a:defRPr sz="63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2021. 11. 16.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192701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5962" y="805053"/>
            <a:ext cx="4967526" cy="29226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962" y="4025250"/>
            <a:ext cx="4967526" cy="959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95962" y="14014873"/>
            <a:ext cx="1295876" cy="805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5E4B7E-9976-4531-AE92-1F7086DE0894}" type="datetimeFigureOut">
              <a:rPr lang="hu-HU" smtClean="0"/>
              <a:t>2021. 11. 16.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7818" y="14014873"/>
            <a:ext cx="1943814" cy="805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67612" y="14014873"/>
            <a:ext cx="1295876" cy="805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13497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575981" rtl="0" eaLnBrk="1" latinLnBrk="0" hangingPunct="1">
        <a:lnSpc>
          <a:spcPct val="90000"/>
        </a:lnSpc>
        <a:spcBef>
          <a:spcPct val="0"/>
        </a:spcBef>
        <a:buNone/>
        <a:defRPr sz="27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3995" indent="-143995" algn="l" defTabSz="575981" rtl="0" eaLnBrk="1" latinLnBrk="0" hangingPunct="1">
        <a:lnSpc>
          <a:spcPct val="90000"/>
        </a:lnSpc>
        <a:spcBef>
          <a:spcPts val="630"/>
        </a:spcBef>
        <a:buFont typeface="Arial" panose="020B0604020202020204" pitchFamily="34" charset="0"/>
        <a:buChar char="•"/>
        <a:defRPr sz="1764" kern="1200">
          <a:solidFill>
            <a:schemeClr val="tx1"/>
          </a:solidFill>
          <a:latin typeface="+mn-lt"/>
          <a:ea typeface="+mn-ea"/>
          <a:cs typeface="+mn-cs"/>
        </a:defRPr>
      </a:lvl1pPr>
      <a:lvl2pPr marL="431985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512" kern="1200">
          <a:solidFill>
            <a:schemeClr val="tx1"/>
          </a:solidFill>
          <a:latin typeface="+mn-lt"/>
          <a:ea typeface="+mn-ea"/>
          <a:cs typeface="+mn-cs"/>
        </a:defRPr>
      </a:lvl2pPr>
      <a:lvl3pPr marL="719976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3pPr>
      <a:lvl4pPr marL="1007966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295956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583947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871937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159927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447917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90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81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71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961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951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942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932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922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2.wmf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hyperlink" Target="http://www.writeyourwebsitehere.com/" TargetMode="External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églalap 33">
            <a:extLst>
              <a:ext uri="{FF2B5EF4-FFF2-40B4-BE49-F238E27FC236}">
                <a16:creationId xmlns:a16="http://schemas.microsoft.com/office/drawing/2014/main" id="{1136F58B-D101-4F19-90CA-30A4B2D82C51}"/>
              </a:ext>
            </a:extLst>
          </p:cNvPr>
          <p:cNvSpPr/>
          <p:nvPr/>
        </p:nvSpPr>
        <p:spPr>
          <a:xfrm>
            <a:off x="129325" y="4375013"/>
            <a:ext cx="5500800" cy="9461982"/>
          </a:xfrm>
          <a:prstGeom prst="rect">
            <a:avLst/>
          </a:prstGeom>
          <a:solidFill>
            <a:srgbClr val="FCF6EF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5419" tIns="47708" rIns="95419" bIns="47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78" dirty="0">
              <a:solidFill>
                <a:srgbClr val="C00000"/>
              </a:solidFill>
              <a:highlight>
                <a:srgbClr val="C0C0C0"/>
              </a:highlight>
            </a:endParaRPr>
          </a:p>
        </p:txBody>
      </p:sp>
      <p:sp>
        <p:nvSpPr>
          <p:cNvPr id="35" name="Téglalap 34">
            <a:extLst>
              <a:ext uri="{FF2B5EF4-FFF2-40B4-BE49-F238E27FC236}">
                <a16:creationId xmlns:a16="http://schemas.microsoft.com/office/drawing/2014/main" id="{939E48E5-7BD5-41F8-8ECF-084E70FC9EC3}"/>
              </a:ext>
            </a:extLst>
          </p:cNvPr>
          <p:cNvSpPr/>
          <p:nvPr/>
        </p:nvSpPr>
        <p:spPr>
          <a:xfrm>
            <a:off x="129325" y="13718834"/>
            <a:ext cx="5500800" cy="1124729"/>
          </a:xfrm>
          <a:prstGeom prst="rect">
            <a:avLst/>
          </a:prstGeom>
          <a:solidFill>
            <a:srgbClr val="F2E0C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5419" tIns="47708" rIns="95419" bIns="47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78" dirty="0">
              <a:solidFill>
                <a:srgbClr val="C00000"/>
              </a:solidFill>
              <a:highlight>
                <a:srgbClr val="C0C0C0"/>
              </a:highlight>
            </a:endParaRPr>
          </a:p>
        </p:txBody>
      </p:sp>
      <p:pic>
        <p:nvPicPr>
          <p:cNvPr id="32" name="Kép 31">
            <a:extLst>
              <a:ext uri="{FF2B5EF4-FFF2-40B4-BE49-F238E27FC236}">
                <a16:creationId xmlns:a16="http://schemas.microsoft.com/office/drawing/2014/main" id="{D32C35BE-0B2F-40AA-999F-776457BAEE4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66" y="573439"/>
            <a:ext cx="5500319" cy="2901418"/>
          </a:xfrm>
          <a:prstGeom prst="rect">
            <a:avLst/>
          </a:prstGeom>
        </p:spPr>
      </p:pic>
      <p:sp>
        <p:nvSpPr>
          <p:cNvPr id="33" name="Téglalap 32">
            <a:extLst>
              <a:ext uri="{FF2B5EF4-FFF2-40B4-BE49-F238E27FC236}">
                <a16:creationId xmlns:a16="http://schemas.microsoft.com/office/drawing/2014/main" id="{4C8E53DC-8D8A-444A-B78C-856088447425}"/>
              </a:ext>
            </a:extLst>
          </p:cNvPr>
          <p:cNvSpPr/>
          <p:nvPr/>
        </p:nvSpPr>
        <p:spPr>
          <a:xfrm>
            <a:off x="129325" y="114245"/>
            <a:ext cx="5500800" cy="541447"/>
          </a:xfrm>
          <a:prstGeom prst="rect">
            <a:avLst/>
          </a:prstGeom>
          <a:solidFill>
            <a:srgbClr val="F2E0C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5419" tIns="47708" rIns="95419" bIns="47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78" dirty="0">
              <a:highlight>
                <a:srgbClr val="C0C0C0"/>
              </a:highlight>
            </a:endParaRPr>
          </a:p>
        </p:txBody>
      </p:sp>
      <p:pic>
        <p:nvPicPr>
          <p:cNvPr id="67" name="Kép 66">
            <a:extLst>
              <a:ext uri="{FF2B5EF4-FFF2-40B4-BE49-F238E27FC236}">
                <a16:creationId xmlns:a16="http://schemas.microsoft.com/office/drawing/2014/main" id="{A4C2594F-BFFF-4751-A8A9-ACFBF38936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421" y="275291"/>
            <a:ext cx="1741336" cy="254170"/>
          </a:xfrm>
          <a:prstGeom prst="rect">
            <a:avLst/>
          </a:prstGeom>
        </p:spPr>
      </p:pic>
      <p:sp>
        <p:nvSpPr>
          <p:cNvPr id="68" name="Téglalap 67">
            <a:extLst>
              <a:ext uri="{FF2B5EF4-FFF2-40B4-BE49-F238E27FC236}">
                <a16:creationId xmlns:a16="http://schemas.microsoft.com/office/drawing/2014/main" id="{592AAB94-6F92-4666-A539-75048F1DDE5A}"/>
              </a:ext>
            </a:extLst>
          </p:cNvPr>
          <p:cNvSpPr/>
          <p:nvPr/>
        </p:nvSpPr>
        <p:spPr>
          <a:xfrm>
            <a:off x="138844" y="3426848"/>
            <a:ext cx="5481791" cy="1010679"/>
          </a:xfrm>
          <a:prstGeom prst="rect">
            <a:avLst/>
          </a:prstGeom>
          <a:solidFill>
            <a:srgbClr val="F2E0C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5419" tIns="47708" rIns="95419" bIns="47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1300" dirty="0">
                <a:solidFill>
                  <a:schemeClr val="tx1"/>
                </a:solidFill>
              </a:rPr>
              <a:t>Elegante verpakking voegt waarde toe!</a:t>
            </a:r>
            <a:r>
              <a:rPr lang="hu-HU" sz="1300" dirty="0">
                <a:solidFill>
                  <a:schemeClr val="tx1"/>
                </a:solidFill>
              </a:rPr>
              <a:t> </a:t>
            </a:r>
            <a:r>
              <a:rPr lang="nl-NL" sz="1300" dirty="0">
                <a:solidFill>
                  <a:schemeClr val="tx1"/>
                </a:solidFill>
              </a:rPr>
              <a:t>Bekijk enkele van onze ideeën voor uw kerstgeschenken!</a:t>
            </a:r>
            <a:r>
              <a:rPr lang="hu-HU" sz="1300" dirty="0">
                <a:solidFill>
                  <a:schemeClr val="tx1"/>
                </a:solidFill>
              </a:rPr>
              <a:t> </a:t>
            </a:r>
            <a:r>
              <a:rPr lang="nl-NL" sz="1300" dirty="0">
                <a:solidFill>
                  <a:schemeClr val="tx1"/>
                </a:solidFill>
              </a:rPr>
              <a:t>Bestel op maat gemaakte verpakkingen voor uw geschenk en maak het nog waardevoller!</a:t>
            </a:r>
          </a:p>
        </p:txBody>
      </p:sp>
      <p:sp>
        <p:nvSpPr>
          <p:cNvPr id="69" name="object 4">
            <a:extLst>
              <a:ext uri="{FF2B5EF4-FFF2-40B4-BE49-F238E27FC236}">
                <a16:creationId xmlns:a16="http://schemas.microsoft.com/office/drawing/2014/main" id="{7BB46C74-BCE5-4DCE-927D-A2AD24E3FED3}"/>
              </a:ext>
            </a:extLst>
          </p:cNvPr>
          <p:cNvSpPr txBox="1"/>
          <p:nvPr/>
        </p:nvSpPr>
        <p:spPr>
          <a:xfrm>
            <a:off x="2533478" y="320037"/>
            <a:ext cx="2897952" cy="136493"/>
          </a:xfrm>
          <a:prstGeom prst="rect">
            <a:avLst/>
          </a:prstGeom>
        </p:spPr>
        <p:txBody>
          <a:bodyPr vert="horz" wrap="square" lIns="0" tIns="13253" rIns="0" bIns="0" rtlCol="0">
            <a:spAutoFit/>
          </a:bodyPr>
          <a:lstStyle/>
          <a:p>
            <a:pPr marL="13249" algn="r">
              <a:spcBef>
                <a:spcPts val="105"/>
              </a:spcBef>
            </a:pPr>
            <a:r>
              <a:rPr lang="nl-NL" sz="800" spc="-6" dirty="0">
                <a:cs typeface="OpenSans-Light"/>
              </a:rPr>
              <a:t>                           </a:t>
            </a:r>
            <a:r>
              <a:rPr lang="nl-NL" sz="800" b="0" i="0" u="none" strike="noStrike" dirty="0">
                <a:effectLst/>
                <a:latin typeface="Calibri" panose="020F0502020204030204" pitchFamily="34" charset="0"/>
              </a:rPr>
              <a:t>Maak je eigen nieuwsbrief!</a:t>
            </a:r>
          </a:p>
        </p:txBody>
      </p:sp>
      <p:sp>
        <p:nvSpPr>
          <p:cNvPr id="70" name="object 53">
            <a:extLst>
              <a:ext uri="{FF2B5EF4-FFF2-40B4-BE49-F238E27FC236}">
                <a16:creationId xmlns:a16="http://schemas.microsoft.com/office/drawing/2014/main" id="{BB3E2C91-4C82-448B-B36B-62A22F835957}"/>
              </a:ext>
            </a:extLst>
          </p:cNvPr>
          <p:cNvSpPr txBox="1"/>
          <p:nvPr/>
        </p:nvSpPr>
        <p:spPr>
          <a:xfrm>
            <a:off x="315649" y="3698092"/>
            <a:ext cx="5128164" cy="209551"/>
          </a:xfrm>
          <a:prstGeom prst="rect">
            <a:avLst/>
          </a:prstGeom>
        </p:spPr>
        <p:txBody>
          <a:bodyPr vert="horz" wrap="square" lIns="0" tIns="9277" rIns="0" bIns="0" rtlCol="0">
            <a:spAutoFit/>
          </a:bodyPr>
          <a:lstStyle/>
          <a:p>
            <a:pPr marL="13249" marR="5302">
              <a:lnSpc>
                <a:spcPct val="104200"/>
              </a:lnSpc>
              <a:spcBef>
                <a:spcPts val="73"/>
              </a:spcBef>
            </a:pPr>
            <a:r>
              <a:rPr lang="nl-NL" sz="1302">
                <a:solidFill>
                  <a:schemeClr val="bg1">
                    <a:lumMod val="95000"/>
                  </a:schemeClr>
                </a:solidFill>
              </a:rPr>
              <a:t> </a:t>
            </a:r>
            <a:endParaRPr lang="nl-NL" sz="1302" dirty="0">
              <a:solidFill>
                <a:schemeClr val="bg1">
                  <a:lumMod val="95000"/>
                </a:schemeClr>
              </a:solidFill>
              <a:latin typeface="Open Sans"/>
              <a:cs typeface="Open Sans"/>
            </a:endParaRPr>
          </a:p>
        </p:txBody>
      </p:sp>
      <p:sp>
        <p:nvSpPr>
          <p:cNvPr id="71" name="object 53">
            <a:extLst>
              <a:ext uri="{FF2B5EF4-FFF2-40B4-BE49-F238E27FC236}">
                <a16:creationId xmlns:a16="http://schemas.microsoft.com/office/drawing/2014/main" id="{9FE95BA9-7256-4D42-A69C-C206A6508025}"/>
              </a:ext>
            </a:extLst>
          </p:cNvPr>
          <p:cNvSpPr txBox="1"/>
          <p:nvPr/>
        </p:nvSpPr>
        <p:spPr>
          <a:xfrm>
            <a:off x="136167" y="6147871"/>
            <a:ext cx="1800000" cy="1018683"/>
          </a:xfrm>
          <a:prstGeom prst="rect">
            <a:avLst/>
          </a:prstGeom>
          <a:ln>
            <a:noFill/>
          </a:ln>
        </p:spPr>
        <p:txBody>
          <a:bodyPr vert="horz" wrap="square" lIns="0" tIns="9277" rIns="0" bIns="0" rtlCol="0" anchor="t">
            <a:spAutoFit/>
          </a:bodyPr>
          <a:lstStyle/>
          <a:p>
            <a:pPr marL="13251" marR="5302" algn="ctr">
              <a:lnSpc>
                <a:spcPct val="104200"/>
              </a:lnSpc>
              <a:spcBef>
                <a:spcPts val="73"/>
              </a:spcBef>
            </a:pPr>
            <a:r>
              <a:rPr lang="nl-NL" sz="1200" b="1" dirty="0">
                <a:solidFill>
                  <a:srgbClr val="D4324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CreaBox Gift Box Plus S </a:t>
            </a:r>
            <a:r>
              <a:rPr lang="nl-NL" sz="1200" dirty="0">
                <a:ea typeface="Open Sans" panose="020B0606030504020204" pitchFamily="34" charset="0"/>
                <a:cs typeface="Open Sans" panose="020B0606030504020204" pitchFamily="34" charset="0"/>
              </a:rPr>
              <a:t>AP716126-01</a:t>
            </a:r>
          </a:p>
          <a:p>
            <a:pPr marL="13251" marR="5302" algn="ctr">
              <a:lnSpc>
                <a:spcPct val="104200"/>
              </a:lnSpc>
              <a:spcBef>
                <a:spcPts val="73"/>
              </a:spcBef>
            </a:pPr>
            <a:r>
              <a:rPr lang="nl-NL" sz="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Custom made full colour bedrukt golfkarton deksel-bodem doos. Wordt plat verpakt geleverd. MOQ: 50 stuks.</a:t>
            </a:r>
          </a:p>
          <a:p>
            <a:pPr marL="13251" marR="5302" algn="ctr">
              <a:lnSpc>
                <a:spcPct val="104200"/>
              </a:lnSpc>
              <a:spcBef>
                <a:spcPts val="73"/>
              </a:spcBef>
            </a:pPr>
            <a:r>
              <a:rPr lang="nl-NL" sz="1400" b="1" dirty="0">
                <a:solidFill>
                  <a:srgbClr val="D4324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00,00 EUR</a:t>
            </a:r>
          </a:p>
        </p:txBody>
      </p:sp>
      <p:sp>
        <p:nvSpPr>
          <p:cNvPr id="74" name="object 53">
            <a:extLst>
              <a:ext uri="{FF2B5EF4-FFF2-40B4-BE49-F238E27FC236}">
                <a16:creationId xmlns:a16="http://schemas.microsoft.com/office/drawing/2014/main" id="{9DDF885B-9263-49EB-8F85-7507C3743A56}"/>
              </a:ext>
            </a:extLst>
          </p:cNvPr>
          <p:cNvSpPr txBox="1"/>
          <p:nvPr/>
        </p:nvSpPr>
        <p:spPr>
          <a:xfrm>
            <a:off x="309143" y="13797183"/>
            <a:ext cx="5141164" cy="853958"/>
          </a:xfrm>
          <a:prstGeom prst="rect">
            <a:avLst/>
          </a:prstGeom>
        </p:spPr>
        <p:txBody>
          <a:bodyPr vert="horz" wrap="square" lIns="0" tIns="9277" rIns="0" bIns="0" rtlCol="0">
            <a:spAutoFit/>
          </a:bodyPr>
          <a:lstStyle/>
          <a:p>
            <a:pPr marL="13249" marR="5302">
              <a:lnSpc>
                <a:spcPct val="104200"/>
              </a:lnSpc>
              <a:spcBef>
                <a:spcPts val="73"/>
              </a:spcBef>
            </a:pPr>
            <a:r>
              <a:rPr lang="nl-NL" sz="10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Plaats hier uw promotievoorwaarden!</a:t>
            </a:r>
          </a:p>
          <a:p>
            <a:pPr marL="184711" marR="5302" indent="-171461">
              <a:lnSpc>
                <a:spcPct val="104200"/>
              </a:lnSpc>
              <a:spcBef>
                <a:spcPts val="73"/>
              </a:spcBef>
              <a:buFont typeface="Arial" panose="020B0604020202020204" pitchFamily="34" charset="0"/>
              <a:buChar char="•"/>
            </a:pPr>
            <a:r>
              <a:rPr lang="nl-NL" sz="1000">
                <a:latin typeface="Open Sans"/>
                <a:cs typeface="Open Sans"/>
              </a:rPr>
              <a:t>.......</a:t>
            </a:r>
          </a:p>
          <a:p>
            <a:pPr marL="184711" marR="5302" indent="-171461">
              <a:lnSpc>
                <a:spcPct val="104200"/>
              </a:lnSpc>
              <a:spcBef>
                <a:spcPts val="73"/>
              </a:spcBef>
              <a:buFont typeface="Arial" panose="020B0604020202020204" pitchFamily="34" charset="0"/>
              <a:buChar char="•"/>
            </a:pPr>
            <a:r>
              <a:rPr lang="nl-NL" sz="1000">
                <a:latin typeface="Open Sans"/>
                <a:cs typeface="Open Sans"/>
              </a:rPr>
              <a:t>.......</a:t>
            </a:r>
          </a:p>
          <a:p>
            <a:pPr marL="184711" marR="5302" indent="-171461">
              <a:lnSpc>
                <a:spcPct val="104200"/>
              </a:lnSpc>
              <a:spcBef>
                <a:spcPts val="73"/>
              </a:spcBef>
              <a:buFont typeface="Arial" panose="020B0604020202020204" pitchFamily="34" charset="0"/>
              <a:buChar char="•"/>
            </a:pPr>
            <a:r>
              <a:rPr lang="nl-NL" sz="1000">
                <a:latin typeface="Open Sans"/>
                <a:cs typeface="Open Sans"/>
              </a:rPr>
              <a:t>.......</a:t>
            </a:r>
          </a:p>
          <a:p>
            <a:pPr marL="184711" marR="5302" indent="-171461">
              <a:lnSpc>
                <a:spcPct val="104200"/>
              </a:lnSpc>
              <a:spcBef>
                <a:spcPts val="73"/>
              </a:spcBef>
              <a:buFont typeface="Arial" panose="020B0604020202020204" pitchFamily="34" charset="0"/>
              <a:buChar char="•"/>
            </a:pPr>
            <a:r>
              <a:rPr lang="nl-NL" sz="1000">
                <a:latin typeface="Open Sans"/>
                <a:cs typeface="Open Sans"/>
              </a:rPr>
              <a:t>.......</a:t>
            </a:r>
            <a:endParaRPr lang="nl-NL" sz="1000" dirty="0">
              <a:latin typeface="Open Sans"/>
              <a:cs typeface="Open Sans"/>
            </a:endParaRPr>
          </a:p>
        </p:txBody>
      </p:sp>
      <p:sp>
        <p:nvSpPr>
          <p:cNvPr id="76" name="object 2">
            <a:extLst>
              <a:ext uri="{FF2B5EF4-FFF2-40B4-BE49-F238E27FC236}">
                <a16:creationId xmlns:a16="http://schemas.microsoft.com/office/drawing/2014/main" id="{668BB21E-368F-49A5-A3E9-3FB0A43307C1}"/>
              </a:ext>
            </a:extLst>
          </p:cNvPr>
          <p:cNvSpPr txBox="1"/>
          <p:nvPr/>
        </p:nvSpPr>
        <p:spPr>
          <a:xfrm>
            <a:off x="72571" y="14859919"/>
            <a:ext cx="5614315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en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1" algn="ctr">
              <a:spcBef>
                <a:spcPts val="101"/>
              </a:spcBef>
            </a:pPr>
            <a:r>
              <a:rPr lang="nl-NL" sz="800">
                <a:cs typeface="Open Sans"/>
                <a:hlinkClick r:id="rId4"/>
              </a:rPr>
              <a:t>www.WriteYourWebsiteHere.com</a:t>
            </a:r>
            <a:r>
              <a:rPr lang="nl-NL" sz="800">
                <a:cs typeface="Open Sans"/>
              </a:rPr>
              <a:t> </a:t>
            </a:r>
            <a:endParaRPr lang="nl-NL" sz="800" dirty="0">
              <a:cs typeface="Open Sans"/>
            </a:endParaRPr>
          </a:p>
        </p:txBody>
      </p:sp>
      <p:sp>
        <p:nvSpPr>
          <p:cNvPr id="79" name="object 53">
            <a:extLst>
              <a:ext uri="{FF2B5EF4-FFF2-40B4-BE49-F238E27FC236}">
                <a16:creationId xmlns:a16="http://schemas.microsoft.com/office/drawing/2014/main" id="{16F3CE4D-1339-40DA-819B-F6C34A83E151}"/>
              </a:ext>
            </a:extLst>
          </p:cNvPr>
          <p:cNvSpPr txBox="1"/>
          <p:nvPr/>
        </p:nvSpPr>
        <p:spPr>
          <a:xfrm>
            <a:off x="1979725" y="6147871"/>
            <a:ext cx="1800000" cy="1287603"/>
          </a:xfrm>
          <a:prstGeom prst="rect">
            <a:avLst/>
          </a:prstGeom>
          <a:ln>
            <a:noFill/>
          </a:ln>
        </p:spPr>
        <p:txBody>
          <a:bodyPr vert="horz" wrap="square" lIns="0" tIns="9277" rIns="0" bIns="0" rtlCol="0" anchor="t">
            <a:spAutoFit/>
          </a:bodyPr>
          <a:lstStyle/>
          <a:p>
            <a:pPr marL="13251" marR="5302" algn="ctr">
              <a:lnSpc>
                <a:spcPct val="104200"/>
              </a:lnSpc>
              <a:spcBef>
                <a:spcPts val="73"/>
              </a:spcBef>
            </a:pPr>
            <a:r>
              <a:rPr lang="nl-NL" sz="1200" b="1" dirty="0">
                <a:solidFill>
                  <a:srgbClr val="D4324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CreaBox Post Square S</a:t>
            </a:r>
          </a:p>
          <a:p>
            <a:pPr marL="13251" marR="5302" algn="ctr">
              <a:lnSpc>
                <a:spcPct val="104200"/>
              </a:lnSpc>
              <a:spcBef>
                <a:spcPts val="73"/>
              </a:spcBef>
            </a:pPr>
            <a:r>
              <a:rPr lang="nl-NL" sz="1200" b="1" dirty="0">
                <a:solidFill>
                  <a:srgbClr val="529DA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1200" dirty="0">
                <a:solidFill>
                  <a:srgbClr val="000000"/>
                </a:solidFill>
                <a:latin typeface="Calibri" panose="020F0502020204030204" pitchFamily="34" charset="0"/>
              </a:rPr>
              <a:t>AP716129-01</a:t>
            </a:r>
            <a:r>
              <a:rPr lang="nl-NL" sz="1200" dirty="0"/>
              <a:t> </a:t>
            </a:r>
            <a:endParaRPr lang="nl-NL" sz="1200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3251" marR="5302" algn="ctr">
              <a:lnSpc>
                <a:spcPct val="104200"/>
              </a:lnSpc>
              <a:spcBef>
                <a:spcPts val="73"/>
              </a:spcBef>
            </a:pPr>
            <a:r>
              <a:rPr lang="nl-NL" sz="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Custom made full colour bedrukt golfkarton, vierkante brievenbus geschenkdoos met zelfklevende strip. Wordt plat verpakt geleverd. MOQ: 50 stuks.</a:t>
            </a:r>
            <a:endParaRPr lang="nl-NL" sz="800" dirty="0"/>
          </a:p>
          <a:p>
            <a:pPr marL="13251" marR="5302" algn="ctr">
              <a:lnSpc>
                <a:spcPct val="104200"/>
              </a:lnSpc>
              <a:spcBef>
                <a:spcPts val="73"/>
              </a:spcBef>
            </a:pPr>
            <a:r>
              <a:rPr lang="nl-NL" sz="1400" b="1" dirty="0">
                <a:solidFill>
                  <a:srgbClr val="D4324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00,00 EUR</a:t>
            </a:r>
            <a:endParaRPr lang="nl-NL" sz="800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0" name="object 53">
            <a:extLst>
              <a:ext uri="{FF2B5EF4-FFF2-40B4-BE49-F238E27FC236}">
                <a16:creationId xmlns:a16="http://schemas.microsoft.com/office/drawing/2014/main" id="{8188008E-9B7B-4DC1-BA42-265DDAB9013A}"/>
              </a:ext>
            </a:extLst>
          </p:cNvPr>
          <p:cNvSpPr txBox="1"/>
          <p:nvPr/>
        </p:nvSpPr>
        <p:spPr>
          <a:xfrm>
            <a:off x="3803100" y="6147871"/>
            <a:ext cx="1800000" cy="1159554"/>
          </a:xfrm>
          <a:prstGeom prst="rect">
            <a:avLst/>
          </a:prstGeom>
          <a:ln>
            <a:noFill/>
          </a:ln>
        </p:spPr>
        <p:txBody>
          <a:bodyPr vert="horz" wrap="square" lIns="0" tIns="9277" rIns="0" bIns="0" rtlCol="0" anchor="t">
            <a:spAutoFit/>
          </a:bodyPr>
          <a:lstStyle/>
          <a:p>
            <a:pPr marL="13251" marR="5302" algn="ctr">
              <a:lnSpc>
                <a:spcPct val="104200"/>
              </a:lnSpc>
              <a:spcBef>
                <a:spcPts val="73"/>
              </a:spcBef>
            </a:pPr>
            <a:r>
              <a:rPr lang="nl-NL" sz="1200" b="1" dirty="0">
                <a:solidFill>
                  <a:srgbClr val="D4324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CreaBox Gift Box Window S </a:t>
            </a:r>
          </a:p>
          <a:p>
            <a:pPr marL="13251" marR="5302" algn="ctr">
              <a:lnSpc>
                <a:spcPct val="104200"/>
              </a:lnSpc>
              <a:spcBef>
                <a:spcPts val="73"/>
              </a:spcBef>
            </a:pPr>
            <a:r>
              <a:rPr lang="nl-NL" sz="1200" dirty="0">
                <a:ea typeface="Open Sans" panose="020B0606030504020204" pitchFamily="34" charset="0"/>
                <a:cs typeface="Open Sans" panose="020B0606030504020204" pitchFamily="34" charset="0"/>
              </a:rPr>
              <a:t>AP716143-01</a:t>
            </a:r>
          </a:p>
          <a:p>
            <a:pPr marL="13251" marR="5302" algn="ctr">
              <a:lnSpc>
                <a:spcPct val="104200"/>
              </a:lnSpc>
              <a:spcBef>
                <a:spcPts val="73"/>
              </a:spcBef>
            </a:pPr>
            <a:r>
              <a:rPr lang="nl-NL" sz="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Custom made full colour bedrukte golfkartonnen deksel-bodem doos met venster. Wordt plat verpakt geleverd. MOQ: 50 stuks.</a:t>
            </a:r>
          </a:p>
          <a:p>
            <a:pPr marL="13251" marR="5302" algn="ctr">
              <a:lnSpc>
                <a:spcPct val="104200"/>
              </a:lnSpc>
              <a:spcBef>
                <a:spcPts val="73"/>
              </a:spcBef>
            </a:pPr>
            <a:r>
              <a:rPr lang="nl-NL" sz="1400" b="1" dirty="0">
                <a:solidFill>
                  <a:srgbClr val="D4324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00,00 EUR</a:t>
            </a:r>
            <a:endParaRPr lang="nl-NL" sz="800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4" name="object 53">
            <a:extLst>
              <a:ext uri="{FF2B5EF4-FFF2-40B4-BE49-F238E27FC236}">
                <a16:creationId xmlns:a16="http://schemas.microsoft.com/office/drawing/2014/main" id="{A7D190BE-B0FA-462F-A7C2-3313E2C7BCDF}"/>
              </a:ext>
            </a:extLst>
          </p:cNvPr>
          <p:cNvSpPr txBox="1"/>
          <p:nvPr/>
        </p:nvSpPr>
        <p:spPr>
          <a:xfrm>
            <a:off x="136167" y="9551639"/>
            <a:ext cx="1800000" cy="903459"/>
          </a:xfrm>
          <a:prstGeom prst="rect">
            <a:avLst/>
          </a:prstGeom>
          <a:ln>
            <a:noFill/>
          </a:ln>
        </p:spPr>
        <p:txBody>
          <a:bodyPr vert="horz" wrap="square" lIns="0" tIns="9277" rIns="0" bIns="0" rtlCol="0" anchor="t">
            <a:spAutoFit/>
          </a:bodyPr>
          <a:lstStyle/>
          <a:p>
            <a:pPr marL="13251" marR="5302" algn="ctr">
              <a:lnSpc>
                <a:spcPct val="104200"/>
              </a:lnSpc>
              <a:spcBef>
                <a:spcPts val="73"/>
              </a:spcBef>
            </a:pPr>
            <a:r>
              <a:rPr lang="nl-NL" sz="1200" b="1" dirty="0">
                <a:solidFill>
                  <a:srgbClr val="D4324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Majamaki S </a:t>
            </a:r>
          </a:p>
          <a:p>
            <a:pPr marL="13251" marR="5302" algn="ctr">
              <a:lnSpc>
                <a:spcPct val="104200"/>
              </a:lnSpc>
              <a:spcBef>
                <a:spcPts val="73"/>
              </a:spcBef>
            </a:pPr>
            <a:r>
              <a:rPr lang="nl-NL" sz="1200" dirty="0">
                <a:ea typeface="Open Sans" panose="020B0606030504020204" pitchFamily="34" charset="0"/>
                <a:cs typeface="Open Sans" panose="020B0606030504020204" pitchFamily="34" charset="0"/>
              </a:rPr>
              <a:t>AP808767</a:t>
            </a:r>
          </a:p>
          <a:p>
            <a:pPr marL="13251" marR="5302" algn="ctr">
              <a:lnSpc>
                <a:spcPct val="104200"/>
              </a:lnSpc>
              <a:spcBef>
                <a:spcPts val="73"/>
              </a:spcBef>
            </a:pPr>
            <a:r>
              <a:rPr lang="nl-NL" sz="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Cadeauzakje van kraftpapier met kerstdesign en cadeaulabel.</a:t>
            </a:r>
          </a:p>
          <a:p>
            <a:pPr marL="13251" marR="5302" algn="ctr">
              <a:lnSpc>
                <a:spcPct val="104200"/>
              </a:lnSpc>
              <a:spcBef>
                <a:spcPts val="73"/>
              </a:spcBef>
            </a:pPr>
            <a:r>
              <a:rPr lang="nl-NL" sz="1400" b="1" dirty="0">
                <a:solidFill>
                  <a:srgbClr val="D4324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00,00 EUR</a:t>
            </a:r>
            <a:endParaRPr lang="nl-NL" sz="800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5" name="object 53">
            <a:extLst>
              <a:ext uri="{FF2B5EF4-FFF2-40B4-BE49-F238E27FC236}">
                <a16:creationId xmlns:a16="http://schemas.microsoft.com/office/drawing/2014/main" id="{6E918565-D261-4C20-88A4-71B780B967FA}"/>
              </a:ext>
            </a:extLst>
          </p:cNvPr>
          <p:cNvSpPr txBox="1"/>
          <p:nvPr/>
        </p:nvSpPr>
        <p:spPr>
          <a:xfrm>
            <a:off x="1979725" y="9551639"/>
            <a:ext cx="1800000" cy="1031507"/>
          </a:xfrm>
          <a:prstGeom prst="rect">
            <a:avLst/>
          </a:prstGeom>
          <a:ln>
            <a:noFill/>
          </a:ln>
        </p:spPr>
        <p:txBody>
          <a:bodyPr vert="horz" wrap="square" lIns="0" tIns="9277" rIns="0" bIns="0" rtlCol="0" anchor="t">
            <a:spAutoFit/>
          </a:bodyPr>
          <a:lstStyle/>
          <a:p>
            <a:pPr marL="13251" marR="5302" algn="ctr">
              <a:lnSpc>
                <a:spcPct val="104200"/>
              </a:lnSpc>
              <a:spcBef>
                <a:spcPts val="73"/>
              </a:spcBef>
            </a:pPr>
            <a:r>
              <a:rPr lang="nl-NL" sz="1200" b="1" dirty="0">
                <a:solidFill>
                  <a:srgbClr val="D4324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Majamaki W</a:t>
            </a:r>
          </a:p>
          <a:p>
            <a:pPr marL="13251" marR="5302" algn="ctr">
              <a:lnSpc>
                <a:spcPct val="104200"/>
              </a:lnSpc>
              <a:spcBef>
                <a:spcPts val="73"/>
              </a:spcBef>
            </a:pPr>
            <a:r>
              <a:rPr lang="nl-NL" sz="1200" dirty="0">
                <a:ea typeface="Open Sans" panose="020B0606030504020204" pitchFamily="34" charset="0"/>
                <a:cs typeface="Open Sans" panose="020B0606030504020204" pitchFamily="34" charset="0"/>
              </a:rPr>
              <a:t>AP808768</a:t>
            </a:r>
          </a:p>
          <a:p>
            <a:pPr marL="13251" marR="5302" algn="ctr">
              <a:lnSpc>
                <a:spcPct val="104200"/>
              </a:lnSpc>
              <a:spcBef>
                <a:spcPts val="73"/>
              </a:spcBef>
            </a:pPr>
            <a:r>
              <a:rPr lang="nl-NL" sz="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Cadeauzakje van kraftpapier voor wijnfles met kerstdesign en cadeaulabel.</a:t>
            </a:r>
          </a:p>
          <a:p>
            <a:pPr marL="13251" marR="5302" algn="ctr">
              <a:lnSpc>
                <a:spcPct val="104200"/>
              </a:lnSpc>
              <a:spcBef>
                <a:spcPts val="73"/>
              </a:spcBef>
            </a:pPr>
            <a:r>
              <a:rPr lang="nl-NL" sz="1400" b="1" dirty="0">
                <a:solidFill>
                  <a:srgbClr val="D4324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00,00 EUR</a:t>
            </a:r>
            <a:endParaRPr lang="nl-NL" sz="800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6" name="object 53">
            <a:extLst>
              <a:ext uri="{FF2B5EF4-FFF2-40B4-BE49-F238E27FC236}">
                <a16:creationId xmlns:a16="http://schemas.microsoft.com/office/drawing/2014/main" id="{E3965B3D-5102-4AD7-B6BC-9AA2F75127CD}"/>
              </a:ext>
            </a:extLst>
          </p:cNvPr>
          <p:cNvSpPr txBox="1"/>
          <p:nvPr/>
        </p:nvSpPr>
        <p:spPr>
          <a:xfrm>
            <a:off x="3803100" y="9551639"/>
            <a:ext cx="1800000" cy="903459"/>
          </a:xfrm>
          <a:prstGeom prst="rect">
            <a:avLst/>
          </a:prstGeom>
          <a:ln>
            <a:noFill/>
          </a:ln>
        </p:spPr>
        <p:txBody>
          <a:bodyPr vert="horz" wrap="square" lIns="0" tIns="9277" rIns="0" bIns="0" rtlCol="0" anchor="t">
            <a:spAutoFit/>
          </a:bodyPr>
          <a:lstStyle/>
          <a:p>
            <a:pPr marL="13251" marR="5302" algn="ctr">
              <a:lnSpc>
                <a:spcPct val="104200"/>
              </a:lnSpc>
              <a:spcBef>
                <a:spcPts val="73"/>
              </a:spcBef>
            </a:pPr>
            <a:r>
              <a:rPr lang="nl-NL" sz="1200" b="1">
                <a:solidFill>
                  <a:srgbClr val="D4324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Majamaki L</a:t>
            </a:r>
          </a:p>
          <a:p>
            <a:pPr marL="13251" marR="5302" algn="ctr">
              <a:lnSpc>
                <a:spcPct val="104200"/>
              </a:lnSpc>
              <a:spcBef>
                <a:spcPts val="73"/>
              </a:spcBef>
            </a:pPr>
            <a:r>
              <a:rPr lang="nl-NL" sz="1200" b="1">
                <a:solidFill>
                  <a:srgbClr val="529DA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1200">
                <a:ea typeface="Open Sans" panose="020B0606030504020204" pitchFamily="34" charset="0"/>
                <a:cs typeface="Open Sans" panose="020B0606030504020204" pitchFamily="34" charset="0"/>
              </a:rPr>
              <a:t>AP808766</a:t>
            </a:r>
          </a:p>
          <a:p>
            <a:pPr marL="13251" marR="5302" algn="ctr">
              <a:lnSpc>
                <a:spcPct val="104200"/>
              </a:lnSpc>
              <a:spcBef>
                <a:spcPts val="73"/>
              </a:spcBef>
            </a:pPr>
            <a:r>
              <a:rPr lang="nl-NL" sz="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Cadeauzakje </a:t>
            </a:r>
            <a:r>
              <a:rPr lang="nl-NL" sz="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van kraftpapier met kerstdesign en cadeaulabel.</a:t>
            </a:r>
          </a:p>
          <a:p>
            <a:pPr marL="13251" marR="5302" algn="ctr">
              <a:lnSpc>
                <a:spcPct val="104200"/>
              </a:lnSpc>
              <a:spcBef>
                <a:spcPts val="73"/>
              </a:spcBef>
            </a:pPr>
            <a:r>
              <a:rPr lang="nl-NL" sz="1400" b="1">
                <a:solidFill>
                  <a:srgbClr val="D4324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00,00 EUR</a:t>
            </a:r>
            <a:endParaRPr lang="nl-NL" sz="800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Szövegdoboz 19">
            <a:extLst>
              <a:ext uri="{FF2B5EF4-FFF2-40B4-BE49-F238E27FC236}">
                <a16:creationId xmlns:a16="http://schemas.microsoft.com/office/drawing/2014/main" id="{F563370F-299A-474E-99ED-1B476FB6C39D}"/>
              </a:ext>
            </a:extLst>
          </p:cNvPr>
          <p:cNvSpPr txBox="1"/>
          <p:nvPr/>
        </p:nvSpPr>
        <p:spPr>
          <a:xfrm>
            <a:off x="136167" y="12335367"/>
            <a:ext cx="1800000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nl-NL" sz="1200" b="1" dirty="0">
                <a:solidFill>
                  <a:srgbClr val="D43242"/>
                </a:solidFill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Xagi</a:t>
            </a:r>
            <a:endParaRPr lang="hu-HU" sz="1200" b="1" dirty="0">
              <a:solidFill>
                <a:srgbClr val="D43242"/>
              </a:solidFill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nl-NL" sz="1200" b="0" i="0" u="none" strike="noStrike" dirty="0">
                <a:solidFill>
                  <a:srgbClr val="000000"/>
                </a:solidFill>
                <a:effectLst/>
              </a:rPr>
              <a:t>AP809432</a:t>
            </a:r>
            <a:r>
              <a:rPr lang="nl-NL" sz="1200" dirty="0">
                <a:effectLst/>
              </a:rPr>
              <a:t> </a:t>
            </a:r>
          </a:p>
          <a:p>
            <a:pPr algn="ctr"/>
            <a:r>
              <a:rPr lang="nl-NL" sz="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Kerst design boodschappentas, non-woven 70 g/m².</a:t>
            </a:r>
          </a:p>
          <a:p>
            <a:pPr algn="ctr"/>
            <a:r>
              <a:rPr lang="nl-NL" sz="1400" b="1" dirty="0">
                <a:solidFill>
                  <a:srgbClr val="D43242"/>
                </a:solidFill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00,00 EUR</a:t>
            </a:r>
          </a:p>
        </p:txBody>
      </p:sp>
      <p:sp>
        <p:nvSpPr>
          <p:cNvPr id="21" name="Szövegdoboz 20">
            <a:extLst>
              <a:ext uri="{FF2B5EF4-FFF2-40B4-BE49-F238E27FC236}">
                <a16:creationId xmlns:a16="http://schemas.microsoft.com/office/drawing/2014/main" id="{4369FB4A-42F4-4415-9709-72A3B131ADB8}"/>
              </a:ext>
            </a:extLst>
          </p:cNvPr>
          <p:cNvSpPr txBox="1"/>
          <p:nvPr/>
        </p:nvSpPr>
        <p:spPr>
          <a:xfrm>
            <a:off x="1979725" y="12335367"/>
            <a:ext cx="1800000" cy="129266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nl-NL" sz="1200" b="1" dirty="0">
                <a:solidFill>
                  <a:srgbClr val="D43242"/>
                </a:solidFill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SuboShop Zero RPET</a:t>
            </a:r>
          </a:p>
          <a:p>
            <a:pPr algn="ctr"/>
            <a:r>
              <a:rPr lang="nl-NL" sz="1200" b="1" dirty="0">
                <a:solidFill>
                  <a:srgbClr val="C00000"/>
                </a:solidFill>
              </a:rPr>
              <a:t> </a:t>
            </a:r>
            <a:r>
              <a:rPr lang="nl-NL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AP718901 </a:t>
            </a:r>
          </a:p>
          <a:p>
            <a:pPr algn="ctr"/>
            <a:r>
              <a:rPr lang="nl-NL" sz="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Custom made RPET non-woven boodschappentas met gestanste handvatten, 80 g / m². Met sublimatiedruk aan beide zijden. MOQ: 50 stuks.</a:t>
            </a:r>
          </a:p>
          <a:p>
            <a:pPr algn="ctr"/>
            <a:r>
              <a:rPr lang="nl-NL" sz="1400" b="1" dirty="0">
                <a:solidFill>
                  <a:srgbClr val="D43242"/>
                </a:solidFill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00,00 EUR</a:t>
            </a:r>
          </a:p>
        </p:txBody>
      </p:sp>
      <p:sp>
        <p:nvSpPr>
          <p:cNvPr id="22" name="Szövegdoboz 21">
            <a:extLst>
              <a:ext uri="{FF2B5EF4-FFF2-40B4-BE49-F238E27FC236}">
                <a16:creationId xmlns:a16="http://schemas.microsoft.com/office/drawing/2014/main" id="{C9D88065-4CF9-4176-A538-23369B872F4F}"/>
              </a:ext>
            </a:extLst>
          </p:cNvPr>
          <p:cNvSpPr txBox="1"/>
          <p:nvPr/>
        </p:nvSpPr>
        <p:spPr>
          <a:xfrm>
            <a:off x="3803100" y="12335367"/>
            <a:ext cx="1800000" cy="9864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3251" marR="5302" lvl="0" indent="0" algn="ctr" defTabSz="457200" rtl="0" eaLnBrk="1" fontAlgn="auto" latinLnBrk="0" hangingPunct="1">
              <a:lnSpc>
                <a:spcPct val="104200"/>
              </a:lnSpc>
              <a:spcBef>
                <a:spcPts val="7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1" i="0" u="none" strike="noStrike" kern="1200" cap="none" spc="0" normalizeH="0" baseline="0" noProof="0" dirty="0">
                <a:ln>
                  <a:noFill/>
                </a:ln>
                <a:solidFill>
                  <a:srgbClr val="D43242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Blaster</a:t>
            </a:r>
          </a:p>
          <a:p>
            <a:pPr marL="13251" marR="5302" lvl="0" indent="0" algn="ctr" defTabSz="457200" rtl="0" eaLnBrk="1" fontAlgn="auto" latinLnBrk="0" hangingPunct="1">
              <a:lnSpc>
                <a:spcPct val="104200"/>
              </a:lnSpc>
              <a:spcBef>
                <a:spcPts val="7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AP731631-05</a:t>
            </a:r>
            <a:r>
              <a:rPr lang="nl-NL" sz="1200" dirty="0"/>
              <a:t> </a:t>
            </a:r>
          </a:p>
          <a:p>
            <a:pPr marL="13251" marR="5302" lvl="0" indent="0" algn="ctr" defTabSz="457200" rtl="0" eaLnBrk="1" fontAlgn="auto" latinLnBrk="0" hangingPunct="1">
              <a:lnSpc>
                <a:spcPct val="104200"/>
              </a:lnSpc>
              <a:spcBef>
                <a:spcPts val="7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Non-woven boodschappentas. 70 g/m².</a:t>
            </a:r>
          </a:p>
          <a:p>
            <a:pPr marL="13251" marR="5302" lvl="0" indent="0" algn="ctr" defTabSz="457200" rtl="0" eaLnBrk="1" fontAlgn="auto" latinLnBrk="0" hangingPunct="1">
              <a:lnSpc>
                <a:spcPct val="104200"/>
              </a:lnSpc>
              <a:spcBef>
                <a:spcPts val="7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1" i="0" u="none" strike="noStrike" kern="1200" cap="none" spc="0" normalizeH="0" baseline="0" noProof="0" dirty="0">
                <a:ln>
                  <a:noFill/>
                </a:ln>
                <a:solidFill>
                  <a:srgbClr val="D43242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00,00 </a:t>
            </a:r>
            <a:r>
              <a:rPr lang="nl-NL" sz="1400" b="1" dirty="0">
                <a:solidFill>
                  <a:srgbClr val="D43242"/>
                </a:solidFill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EUR</a:t>
            </a:r>
            <a:endParaRPr lang="nl-NL" dirty="0"/>
          </a:p>
        </p:txBody>
      </p:sp>
      <p:sp>
        <p:nvSpPr>
          <p:cNvPr id="31" name="Szövegdoboz 30">
            <a:extLst>
              <a:ext uri="{FF2B5EF4-FFF2-40B4-BE49-F238E27FC236}">
                <a16:creationId xmlns:a16="http://schemas.microsoft.com/office/drawing/2014/main" id="{1B219C74-0097-4746-A507-FF7792E4315A}"/>
              </a:ext>
            </a:extLst>
          </p:cNvPr>
          <p:cNvSpPr txBox="1"/>
          <p:nvPr/>
        </p:nvSpPr>
        <p:spPr>
          <a:xfrm>
            <a:off x="138806" y="2179693"/>
            <a:ext cx="2740920" cy="126188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E72225"/>
                </a:solidFill>
              </a:rPr>
              <a:t>KERST</a:t>
            </a:r>
            <a:r>
              <a:rPr lang="en-GB" sz="3200" b="1" dirty="0">
                <a:solidFill>
                  <a:srgbClr val="FF0000"/>
                </a:solidFill>
              </a:rPr>
              <a:t> </a:t>
            </a:r>
            <a:r>
              <a:rPr lang="en-GB" sz="3600" b="1" dirty="0">
                <a:solidFill>
                  <a:schemeClr val="accent6">
                    <a:lumMod val="50000"/>
                  </a:schemeClr>
                </a:solidFill>
              </a:rPr>
              <a:t>VERPAKKING</a:t>
            </a:r>
          </a:p>
        </p:txBody>
      </p:sp>
      <p:pic>
        <p:nvPicPr>
          <p:cNvPr id="36" name="Kép 35" descr="A képen doboz látható&#10;&#10;Automatikusan generált leírás">
            <a:extLst>
              <a:ext uri="{FF2B5EF4-FFF2-40B4-BE49-F238E27FC236}">
                <a16:creationId xmlns:a16="http://schemas.microsoft.com/office/drawing/2014/main" id="{EE229059-C221-43D5-969B-2263B442969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71" y="4391369"/>
            <a:ext cx="1872228" cy="1872228"/>
          </a:xfrm>
          <a:prstGeom prst="rect">
            <a:avLst/>
          </a:prstGeom>
        </p:spPr>
      </p:pic>
      <p:pic>
        <p:nvPicPr>
          <p:cNvPr id="37" name="Kép 36" descr="A képen szöveg, mozdulatlan, boríték látható&#10;&#10;Automatikusan generált leírás">
            <a:extLst>
              <a:ext uri="{FF2B5EF4-FFF2-40B4-BE49-F238E27FC236}">
                <a16:creationId xmlns:a16="http://schemas.microsoft.com/office/drawing/2014/main" id="{C89E0C50-CCB0-4BB5-B576-9032938454F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9733" y="4417491"/>
            <a:ext cx="1819984" cy="1819984"/>
          </a:xfrm>
          <a:prstGeom prst="rect">
            <a:avLst/>
          </a:prstGeom>
        </p:spPr>
      </p:pic>
      <p:pic>
        <p:nvPicPr>
          <p:cNvPr id="38" name="Kép 37">
            <a:extLst>
              <a:ext uri="{FF2B5EF4-FFF2-40B4-BE49-F238E27FC236}">
                <a16:creationId xmlns:a16="http://schemas.microsoft.com/office/drawing/2014/main" id="{3D1C2A46-3A19-42EE-B0DA-6DCD3553557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7937" y="4697483"/>
            <a:ext cx="1615068" cy="1260000"/>
          </a:xfrm>
          <a:prstGeom prst="rect">
            <a:avLst/>
          </a:prstGeom>
        </p:spPr>
      </p:pic>
      <p:pic>
        <p:nvPicPr>
          <p:cNvPr id="39" name="Kép 38">
            <a:extLst>
              <a:ext uri="{FF2B5EF4-FFF2-40B4-BE49-F238E27FC236}">
                <a16:creationId xmlns:a16="http://schemas.microsoft.com/office/drawing/2014/main" id="{F5D28DF7-841D-4206-9141-3078068A9C0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144" y="7623460"/>
            <a:ext cx="1285883" cy="1753345"/>
          </a:xfrm>
          <a:prstGeom prst="rect">
            <a:avLst/>
          </a:prstGeom>
        </p:spPr>
      </p:pic>
      <p:pic>
        <p:nvPicPr>
          <p:cNvPr id="40" name="Kép 39">
            <a:extLst>
              <a:ext uri="{FF2B5EF4-FFF2-40B4-BE49-F238E27FC236}">
                <a16:creationId xmlns:a16="http://schemas.microsoft.com/office/drawing/2014/main" id="{CB473CA4-233B-4550-9CBC-588B3A3C685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4339" y="7510132"/>
            <a:ext cx="750773" cy="1980000"/>
          </a:xfrm>
          <a:prstGeom prst="rect">
            <a:avLst/>
          </a:prstGeom>
        </p:spPr>
      </p:pic>
      <p:pic>
        <p:nvPicPr>
          <p:cNvPr id="41" name="Kép 40">
            <a:extLst>
              <a:ext uri="{FF2B5EF4-FFF2-40B4-BE49-F238E27FC236}">
                <a16:creationId xmlns:a16="http://schemas.microsoft.com/office/drawing/2014/main" id="{2A9F2AC2-084F-411A-B1FE-ECA4389FB76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2530" y="7648980"/>
            <a:ext cx="1285883" cy="1702304"/>
          </a:xfrm>
          <a:prstGeom prst="rect">
            <a:avLst/>
          </a:prstGeom>
        </p:spPr>
      </p:pic>
      <p:pic>
        <p:nvPicPr>
          <p:cNvPr id="42" name="Kép 41" descr="A képen szöveg látható&#10;&#10;Automatikusan generált leírás">
            <a:extLst>
              <a:ext uri="{FF2B5EF4-FFF2-40B4-BE49-F238E27FC236}">
                <a16:creationId xmlns:a16="http://schemas.microsoft.com/office/drawing/2014/main" id="{1888A9F3-277D-40A3-87C8-AD11F85F3DB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266" y="10577330"/>
            <a:ext cx="1583639" cy="1801238"/>
          </a:xfrm>
          <a:prstGeom prst="rect">
            <a:avLst/>
          </a:prstGeom>
        </p:spPr>
      </p:pic>
      <p:pic>
        <p:nvPicPr>
          <p:cNvPr id="43" name="Kép 42">
            <a:extLst>
              <a:ext uri="{FF2B5EF4-FFF2-40B4-BE49-F238E27FC236}">
                <a16:creationId xmlns:a16="http://schemas.microsoft.com/office/drawing/2014/main" id="{56965E4D-BC8D-4AA2-8DB3-62CA848D3745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6783" y="10672967"/>
            <a:ext cx="1285884" cy="1609965"/>
          </a:xfrm>
          <a:prstGeom prst="rect">
            <a:avLst/>
          </a:prstGeom>
        </p:spPr>
      </p:pic>
      <p:pic>
        <p:nvPicPr>
          <p:cNvPr id="44" name="Kép 43" descr="A képen szöveg, mozdulatlan, tartozék látható&#10;&#10;Automatikusan generált leírás">
            <a:extLst>
              <a:ext uri="{FF2B5EF4-FFF2-40B4-BE49-F238E27FC236}">
                <a16:creationId xmlns:a16="http://schemas.microsoft.com/office/drawing/2014/main" id="{7B510931-FB17-46B6-BC7D-4F50FC58C584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1628" y="10687870"/>
            <a:ext cx="1487686" cy="1580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9064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882</TotalTime>
  <Words>240</Words>
  <Application>Microsoft Office PowerPoint</Application>
  <PresentationFormat>Egyéni</PresentationFormat>
  <Paragraphs>45</Paragraphs>
  <Slides>1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Open Sans</vt:lpstr>
      <vt:lpstr>Office-téma</vt:lpstr>
      <vt:lpstr>PowerPoint-bemutató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subject/>
  <dc:creator>COOL Collection</dc:creator>
  <cp:keywords/>
  <dc:description/>
  <cp:lastModifiedBy>Varzsik Dóra</cp:lastModifiedBy>
  <cp:revision>63</cp:revision>
  <cp:lastPrinted>2020-10-14T10:13:42Z</cp:lastPrinted>
  <dcterms:created xsi:type="dcterms:W3CDTF">2020-04-21T06:52:21Z</dcterms:created>
  <dcterms:modified xsi:type="dcterms:W3CDTF">2021-11-16T12:40:33Z</dcterms:modified>
  <cp:category/>
</cp:coreProperties>
</file>