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</p:sldIdLst>
  <p:sldSz cx="5759450" cy="15120938"/>
  <p:notesSz cx="6881813" cy="96615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évtelen szakasz" id="{365995DA-00A8-451C-8F2E-9708BBEF129C}">
          <p14:sldIdLst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0C1"/>
    <a:srgbClr val="297A55"/>
    <a:srgbClr val="D43242"/>
    <a:srgbClr val="4682A9"/>
    <a:srgbClr val="C36693"/>
    <a:srgbClr val="0183AB"/>
    <a:srgbClr val="0198C7"/>
    <a:srgbClr val="017CA3"/>
    <a:srgbClr val="81E0FE"/>
    <a:srgbClr val="529D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12" autoAdjust="0"/>
    <p:restoredTop sz="94660"/>
  </p:normalViewPr>
  <p:slideViewPr>
    <p:cSldViewPr snapToGrid="0">
      <p:cViewPr varScale="1">
        <p:scale>
          <a:sx n="52" d="100"/>
          <a:sy n="52" d="100"/>
        </p:scale>
        <p:origin x="4062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2474654"/>
            <a:ext cx="4895533" cy="5264327"/>
          </a:xfrm>
        </p:spPr>
        <p:txBody>
          <a:bodyPr anchor="b"/>
          <a:lstStyle>
            <a:lvl1pPr algn="ctr"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931" y="7941994"/>
            <a:ext cx="4319588" cy="3650725"/>
          </a:xfrm>
        </p:spPr>
        <p:txBody>
          <a:bodyPr/>
          <a:lstStyle>
            <a:lvl1pPr marL="0" indent="0" algn="ctr">
              <a:buNone/>
              <a:defRPr sz="1512"/>
            </a:lvl1pPr>
            <a:lvl2pPr marL="287990" indent="0" algn="ctr">
              <a:buNone/>
              <a:defRPr sz="1260"/>
            </a:lvl2pPr>
            <a:lvl3pPr marL="575981" indent="0" algn="ctr">
              <a:buNone/>
              <a:defRPr sz="1134"/>
            </a:lvl3pPr>
            <a:lvl4pPr marL="863971" indent="0" algn="ctr">
              <a:buNone/>
              <a:defRPr sz="1008"/>
            </a:lvl4pPr>
            <a:lvl5pPr marL="1151961" indent="0" algn="ctr">
              <a:buNone/>
              <a:defRPr sz="1008"/>
            </a:lvl5pPr>
            <a:lvl6pPr marL="1439951" indent="0" algn="ctr">
              <a:buNone/>
              <a:defRPr sz="1008"/>
            </a:lvl6pPr>
            <a:lvl7pPr marL="1727942" indent="0" algn="ctr">
              <a:buNone/>
              <a:defRPr sz="1008"/>
            </a:lvl7pPr>
            <a:lvl8pPr marL="2015932" indent="0" algn="ctr">
              <a:buNone/>
              <a:defRPr sz="1008"/>
            </a:lvl8pPr>
            <a:lvl9pPr marL="2303922" indent="0" algn="ctr">
              <a:buNone/>
              <a:defRPr sz="1008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2782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58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1607" y="805050"/>
            <a:ext cx="1241881" cy="12814296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963" y="805050"/>
            <a:ext cx="3653651" cy="12814296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8347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836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63" y="3769738"/>
            <a:ext cx="4967526" cy="6289889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63" y="10119132"/>
            <a:ext cx="4967526" cy="3307704"/>
          </a:xfrm>
        </p:spPr>
        <p:txBody>
          <a:bodyPr/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  <a:lvl2pPr marL="28799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2pPr>
            <a:lvl3pPr marL="575981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86397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4pPr>
            <a:lvl5pPr marL="115196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5pPr>
            <a:lvl6pPr marL="143995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6pPr>
            <a:lvl7pPr marL="172794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7pPr>
            <a:lvl8pPr marL="201593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8pPr>
            <a:lvl9pPr marL="230392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0305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962" y="4025250"/>
            <a:ext cx="2447766" cy="959409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5722" y="4025250"/>
            <a:ext cx="2447766" cy="959409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2691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805053"/>
            <a:ext cx="4967526" cy="292268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713" y="3706731"/>
            <a:ext cx="2436517" cy="1816612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713" y="5523343"/>
            <a:ext cx="2436517" cy="812400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5722" y="3706731"/>
            <a:ext cx="2448516" cy="1816612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5722" y="5523343"/>
            <a:ext cx="2448516" cy="812400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9353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3107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7503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008062"/>
            <a:ext cx="1857573" cy="3528219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516" y="2177138"/>
            <a:ext cx="2915722" cy="10745667"/>
          </a:xfrm>
        </p:spPr>
        <p:txBody>
          <a:bodyPr/>
          <a:lstStyle>
            <a:lvl1pPr>
              <a:defRPr sz="2016"/>
            </a:lvl1pPr>
            <a:lvl2pPr>
              <a:defRPr sz="1764"/>
            </a:lvl2pPr>
            <a:lvl3pPr>
              <a:defRPr sz="1512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536282"/>
            <a:ext cx="1857573" cy="8404022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1372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008062"/>
            <a:ext cx="1857573" cy="3528219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8516" y="2177138"/>
            <a:ext cx="2915722" cy="10745667"/>
          </a:xfrm>
        </p:spPr>
        <p:txBody>
          <a:bodyPr anchor="t"/>
          <a:lstStyle>
            <a:lvl1pPr marL="0" indent="0">
              <a:buNone/>
              <a:defRPr sz="2016"/>
            </a:lvl1pPr>
            <a:lvl2pPr marL="287990" indent="0">
              <a:buNone/>
              <a:defRPr sz="1764"/>
            </a:lvl2pPr>
            <a:lvl3pPr marL="575981" indent="0">
              <a:buNone/>
              <a:defRPr sz="1512"/>
            </a:lvl3pPr>
            <a:lvl4pPr marL="863971" indent="0">
              <a:buNone/>
              <a:defRPr sz="1260"/>
            </a:lvl4pPr>
            <a:lvl5pPr marL="1151961" indent="0">
              <a:buNone/>
              <a:defRPr sz="1260"/>
            </a:lvl5pPr>
            <a:lvl6pPr marL="1439951" indent="0">
              <a:buNone/>
              <a:defRPr sz="1260"/>
            </a:lvl6pPr>
            <a:lvl7pPr marL="1727942" indent="0">
              <a:buNone/>
              <a:defRPr sz="1260"/>
            </a:lvl7pPr>
            <a:lvl8pPr marL="2015932" indent="0">
              <a:buNone/>
              <a:defRPr sz="1260"/>
            </a:lvl8pPr>
            <a:lvl9pPr marL="2303922" indent="0">
              <a:buNone/>
              <a:defRPr sz="126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536282"/>
            <a:ext cx="1857573" cy="8404022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9270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962" y="805053"/>
            <a:ext cx="4967526" cy="2922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962" y="4025250"/>
            <a:ext cx="4967526" cy="959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962" y="14014873"/>
            <a:ext cx="1295876" cy="805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818" y="14014873"/>
            <a:ext cx="1943814" cy="805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7612" y="14014873"/>
            <a:ext cx="1295876" cy="805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3497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575981" rtl="0" eaLnBrk="1" latinLnBrk="0" hangingPunct="1">
        <a:lnSpc>
          <a:spcPct val="90000"/>
        </a:lnSpc>
        <a:spcBef>
          <a:spcPct val="0"/>
        </a:spcBef>
        <a:buNone/>
        <a:defRPr sz="27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995" indent="-143995" algn="l" defTabSz="575981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1997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100796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29595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58394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87193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15992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9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8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7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96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95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94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93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92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wm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hyperlink" Target="http://www.writeyourwebsitehere.com/" TargetMode="Externa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Kép 31">
            <a:extLst>
              <a:ext uri="{FF2B5EF4-FFF2-40B4-BE49-F238E27FC236}">
                <a16:creationId xmlns:a16="http://schemas.microsoft.com/office/drawing/2014/main" id="{E6DE3537-05FF-4C51-B4ED-58281E7118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66" y="573439"/>
            <a:ext cx="5500319" cy="2901418"/>
          </a:xfrm>
          <a:prstGeom prst="rect">
            <a:avLst/>
          </a:prstGeom>
        </p:spPr>
      </p:pic>
      <p:sp>
        <p:nvSpPr>
          <p:cNvPr id="33" name="Téglalap 32">
            <a:extLst>
              <a:ext uri="{FF2B5EF4-FFF2-40B4-BE49-F238E27FC236}">
                <a16:creationId xmlns:a16="http://schemas.microsoft.com/office/drawing/2014/main" id="{583AA941-15BC-49EA-B7D1-A78A64ACD983}"/>
              </a:ext>
            </a:extLst>
          </p:cNvPr>
          <p:cNvSpPr/>
          <p:nvPr/>
        </p:nvSpPr>
        <p:spPr>
          <a:xfrm>
            <a:off x="129325" y="114245"/>
            <a:ext cx="5500800" cy="541447"/>
          </a:xfrm>
          <a:prstGeom prst="rect">
            <a:avLst/>
          </a:prstGeom>
          <a:solidFill>
            <a:srgbClr val="F2E0C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8" rIns="95419" bIns="47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1878" dirty="0">
              <a:highlight>
                <a:srgbClr val="C0C0C0"/>
              </a:highlight>
            </a:endParaRPr>
          </a:p>
        </p:txBody>
      </p:sp>
      <p:sp>
        <p:nvSpPr>
          <p:cNvPr id="34" name="Téglalap 33">
            <a:extLst>
              <a:ext uri="{FF2B5EF4-FFF2-40B4-BE49-F238E27FC236}">
                <a16:creationId xmlns:a16="http://schemas.microsoft.com/office/drawing/2014/main" id="{5C26F9AD-172F-4222-9378-1FED804DDD7D}"/>
              </a:ext>
            </a:extLst>
          </p:cNvPr>
          <p:cNvSpPr/>
          <p:nvPr/>
        </p:nvSpPr>
        <p:spPr>
          <a:xfrm>
            <a:off x="129325" y="4375013"/>
            <a:ext cx="5500800" cy="9461982"/>
          </a:xfrm>
          <a:prstGeom prst="rect">
            <a:avLst/>
          </a:prstGeom>
          <a:solidFill>
            <a:srgbClr val="FCF6E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8" rIns="95419" bIns="47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1878" dirty="0">
              <a:solidFill>
                <a:srgbClr val="C00000"/>
              </a:solidFill>
              <a:highlight>
                <a:srgbClr val="C0C0C0"/>
              </a:highlight>
            </a:endParaRPr>
          </a:p>
        </p:txBody>
      </p:sp>
      <p:sp>
        <p:nvSpPr>
          <p:cNvPr id="35" name="Téglalap 34">
            <a:extLst>
              <a:ext uri="{FF2B5EF4-FFF2-40B4-BE49-F238E27FC236}">
                <a16:creationId xmlns:a16="http://schemas.microsoft.com/office/drawing/2014/main" id="{629DFB62-DBFD-4661-8037-D7EB20B8FD96}"/>
              </a:ext>
            </a:extLst>
          </p:cNvPr>
          <p:cNvSpPr/>
          <p:nvPr/>
        </p:nvSpPr>
        <p:spPr>
          <a:xfrm>
            <a:off x="129325" y="13718834"/>
            <a:ext cx="5500800" cy="1124729"/>
          </a:xfrm>
          <a:prstGeom prst="rect">
            <a:avLst/>
          </a:prstGeom>
          <a:solidFill>
            <a:srgbClr val="F2E0C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8" rIns="95419" bIns="47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1878" dirty="0">
              <a:solidFill>
                <a:srgbClr val="C00000"/>
              </a:solidFill>
              <a:highlight>
                <a:srgbClr val="C0C0C0"/>
              </a:highlight>
            </a:endParaRPr>
          </a:p>
        </p:txBody>
      </p:sp>
      <p:pic>
        <p:nvPicPr>
          <p:cNvPr id="67" name="Kép 66">
            <a:extLst>
              <a:ext uri="{FF2B5EF4-FFF2-40B4-BE49-F238E27FC236}">
                <a16:creationId xmlns:a16="http://schemas.microsoft.com/office/drawing/2014/main" id="{A4C2594F-BFFF-4751-A8A9-ACFBF38936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421" y="275291"/>
            <a:ext cx="1741336" cy="254170"/>
          </a:xfrm>
          <a:prstGeom prst="rect">
            <a:avLst/>
          </a:prstGeom>
        </p:spPr>
      </p:pic>
      <p:sp>
        <p:nvSpPr>
          <p:cNvPr id="68" name="Téglalap 67">
            <a:extLst>
              <a:ext uri="{FF2B5EF4-FFF2-40B4-BE49-F238E27FC236}">
                <a16:creationId xmlns:a16="http://schemas.microsoft.com/office/drawing/2014/main" id="{592AAB94-6F92-4666-A539-75048F1DDE5A}"/>
              </a:ext>
            </a:extLst>
          </p:cNvPr>
          <p:cNvSpPr/>
          <p:nvPr/>
        </p:nvSpPr>
        <p:spPr>
          <a:xfrm>
            <a:off x="138843" y="3440140"/>
            <a:ext cx="5500800" cy="1010679"/>
          </a:xfrm>
          <a:prstGeom prst="rect">
            <a:avLst/>
          </a:prstGeom>
          <a:solidFill>
            <a:srgbClr val="F2E0C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8" rIns="95419" bIns="47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1300" dirty="0">
              <a:solidFill>
                <a:schemeClr val="tx1"/>
              </a:solidFill>
            </a:endParaRPr>
          </a:p>
          <a:p>
            <a:pPr algn="ctr"/>
            <a:endParaRPr lang="pl-PL" sz="1300" dirty="0">
              <a:solidFill>
                <a:schemeClr val="tx1"/>
              </a:solidFill>
            </a:endParaRPr>
          </a:p>
          <a:p>
            <a:pPr algn="ctr"/>
            <a:r>
              <a:rPr lang="pl-PL" sz="1300" dirty="0">
                <a:solidFill>
                  <a:schemeClr val="tx1"/>
                </a:solidFill>
              </a:rPr>
              <a:t>Eleganckie opakowanie dodaje wartości! Sprawdź niektóre z naszych pomysłów na świąteczne prezenty promocyjne! Zamów personalizowane opakowanie ze swoją marką co wyniesie Twój sposób pakowania na wyższy poziom!</a:t>
            </a:r>
          </a:p>
          <a:p>
            <a:pPr algn="ctr"/>
            <a:endParaRPr lang="pl-PL" sz="1300" dirty="0">
              <a:solidFill>
                <a:schemeClr val="tx1"/>
              </a:solidFill>
            </a:endParaRPr>
          </a:p>
          <a:p>
            <a:pPr algn="ctr"/>
            <a:endParaRPr lang="pl-PL" sz="1300" dirty="0">
              <a:solidFill>
                <a:schemeClr val="tx1"/>
              </a:solidFill>
            </a:endParaRPr>
          </a:p>
        </p:txBody>
      </p:sp>
      <p:sp>
        <p:nvSpPr>
          <p:cNvPr id="69" name="object 4">
            <a:extLst>
              <a:ext uri="{FF2B5EF4-FFF2-40B4-BE49-F238E27FC236}">
                <a16:creationId xmlns:a16="http://schemas.microsoft.com/office/drawing/2014/main" id="{7BB46C74-BCE5-4DCE-927D-A2AD24E3FED3}"/>
              </a:ext>
            </a:extLst>
          </p:cNvPr>
          <p:cNvSpPr txBox="1"/>
          <p:nvPr/>
        </p:nvSpPr>
        <p:spPr>
          <a:xfrm>
            <a:off x="2533478" y="320037"/>
            <a:ext cx="2897952" cy="136493"/>
          </a:xfrm>
          <a:prstGeom prst="rect">
            <a:avLst/>
          </a:prstGeom>
        </p:spPr>
        <p:txBody>
          <a:bodyPr vert="horz" wrap="square" lIns="0" tIns="13253" rIns="0" bIns="0" rtlCol="0">
            <a:spAutoFit/>
          </a:bodyPr>
          <a:lstStyle/>
          <a:p>
            <a:pPr marL="13249" algn="r">
              <a:spcBef>
                <a:spcPts val="105"/>
              </a:spcBef>
            </a:pPr>
            <a:r>
              <a:rPr lang="pl-PL" sz="800" b="0" i="0" u="none" strike="noStrike" dirty="0">
                <a:effectLst/>
                <a:latin typeface="Calibri" panose="020F0502020204030204" pitchFamily="34" charset="0"/>
              </a:rPr>
              <a:t>Tutaj umieść swoje dane kontaktowe!</a:t>
            </a:r>
            <a:endParaRPr lang="pl-PL" sz="800" dirty="0">
              <a:cs typeface="OpenSans-Light"/>
            </a:endParaRPr>
          </a:p>
        </p:txBody>
      </p:sp>
      <p:sp>
        <p:nvSpPr>
          <p:cNvPr id="71" name="object 53">
            <a:extLst>
              <a:ext uri="{FF2B5EF4-FFF2-40B4-BE49-F238E27FC236}">
                <a16:creationId xmlns:a16="http://schemas.microsoft.com/office/drawing/2014/main" id="{9FE95BA9-7256-4D42-A69C-C206A6508025}"/>
              </a:ext>
            </a:extLst>
          </p:cNvPr>
          <p:cNvSpPr txBox="1"/>
          <p:nvPr/>
        </p:nvSpPr>
        <p:spPr>
          <a:xfrm>
            <a:off x="154265" y="6179561"/>
            <a:ext cx="1800000" cy="1018683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pl-PL" sz="12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CreaBox Gift Box Plus S </a:t>
            </a:r>
            <a:r>
              <a:rPr lang="pl-PL" sz="1200" dirty="0">
                <a:ea typeface="Open Sans" panose="020B0606030504020204" pitchFamily="34" charset="0"/>
                <a:cs typeface="Open Sans" panose="020B0606030504020204" pitchFamily="34" charset="0"/>
              </a:rPr>
              <a:t>AP716126-01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pl-PL" sz="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Personalizowane pudełko z tektury falistej z nadrukiem full kolor. Dostarczane na płasko. Min. ilość: 50 szt.</a:t>
            </a:r>
            <a:r>
              <a:rPr lang="pl-PL" sz="800" dirty="0"/>
              <a:t> 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pl-PL" sz="14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PLN</a:t>
            </a:r>
          </a:p>
        </p:txBody>
      </p:sp>
      <p:sp>
        <p:nvSpPr>
          <p:cNvPr id="74" name="object 53">
            <a:extLst>
              <a:ext uri="{FF2B5EF4-FFF2-40B4-BE49-F238E27FC236}">
                <a16:creationId xmlns:a16="http://schemas.microsoft.com/office/drawing/2014/main" id="{9DDF885B-9263-49EB-8F85-7507C3743A56}"/>
              </a:ext>
            </a:extLst>
          </p:cNvPr>
          <p:cNvSpPr txBox="1"/>
          <p:nvPr/>
        </p:nvSpPr>
        <p:spPr>
          <a:xfrm>
            <a:off x="309143" y="13797183"/>
            <a:ext cx="5141164" cy="853958"/>
          </a:xfrm>
          <a:prstGeom prst="rect">
            <a:avLst/>
          </a:prstGeom>
        </p:spPr>
        <p:txBody>
          <a:bodyPr vert="horz" wrap="square" lIns="0" tIns="9277" rIns="0" bIns="0" rtlCol="0">
            <a:spAutoFit/>
          </a:bodyPr>
          <a:lstStyle/>
          <a:p>
            <a:pPr marL="13249" marR="5302">
              <a:lnSpc>
                <a:spcPct val="104200"/>
              </a:lnSpc>
              <a:spcBef>
                <a:spcPts val="73"/>
              </a:spcBef>
            </a:pPr>
            <a:r>
              <a:rPr lang="pl-PL" sz="1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Tutaj umieść swoje warunki promocji!</a:t>
            </a:r>
          </a:p>
          <a:p>
            <a:pPr marL="184711" marR="5302" indent="-171461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pl-PL" sz="1000">
                <a:latin typeface="Open Sans"/>
                <a:cs typeface="Open Sans"/>
              </a:rPr>
              <a:t>.......</a:t>
            </a:r>
          </a:p>
          <a:p>
            <a:pPr marL="184711" marR="5302" indent="-171461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pl-PL" sz="1000">
                <a:latin typeface="Open Sans"/>
                <a:cs typeface="Open Sans"/>
              </a:rPr>
              <a:t>.......</a:t>
            </a:r>
          </a:p>
          <a:p>
            <a:pPr marL="184711" marR="5302" indent="-171461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pl-PL" sz="1000">
                <a:latin typeface="Open Sans"/>
                <a:cs typeface="Open Sans"/>
              </a:rPr>
              <a:t>.......</a:t>
            </a:r>
          </a:p>
          <a:p>
            <a:pPr marL="184711" marR="5302" indent="-171461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pl-PL" sz="1000">
                <a:latin typeface="Open Sans"/>
                <a:cs typeface="Open Sans"/>
              </a:rPr>
              <a:t>.......</a:t>
            </a:r>
            <a:endParaRPr lang="pl-PL" sz="1000" dirty="0">
              <a:latin typeface="Open Sans"/>
              <a:cs typeface="Open Sans"/>
            </a:endParaRPr>
          </a:p>
        </p:txBody>
      </p:sp>
      <p:sp>
        <p:nvSpPr>
          <p:cNvPr id="76" name="object 2">
            <a:extLst>
              <a:ext uri="{FF2B5EF4-FFF2-40B4-BE49-F238E27FC236}">
                <a16:creationId xmlns:a16="http://schemas.microsoft.com/office/drawing/2014/main" id="{668BB21E-368F-49A5-A3E9-3FB0A43307C1}"/>
              </a:ext>
            </a:extLst>
          </p:cNvPr>
          <p:cNvSpPr txBox="1"/>
          <p:nvPr/>
        </p:nvSpPr>
        <p:spPr>
          <a:xfrm>
            <a:off x="72571" y="14859919"/>
            <a:ext cx="561431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1" algn="ctr">
              <a:spcBef>
                <a:spcPts val="101"/>
              </a:spcBef>
            </a:pPr>
            <a:r>
              <a:rPr lang="pl-PL" sz="800">
                <a:cs typeface="Open Sans"/>
                <a:hlinkClick r:id="rId4"/>
              </a:rPr>
              <a:t>www.WriteYourWebsiteHere.com</a:t>
            </a:r>
            <a:r>
              <a:rPr lang="pl-PL" sz="800">
                <a:cs typeface="Open Sans"/>
              </a:rPr>
              <a:t> </a:t>
            </a:r>
            <a:endParaRPr lang="pl-PL" sz="800" dirty="0">
              <a:cs typeface="Open Sans"/>
            </a:endParaRPr>
          </a:p>
        </p:txBody>
      </p:sp>
      <p:sp>
        <p:nvSpPr>
          <p:cNvPr id="79" name="object 53">
            <a:extLst>
              <a:ext uri="{FF2B5EF4-FFF2-40B4-BE49-F238E27FC236}">
                <a16:creationId xmlns:a16="http://schemas.microsoft.com/office/drawing/2014/main" id="{16F3CE4D-1339-40DA-819B-F6C34A83E151}"/>
              </a:ext>
            </a:extLst>
          </p:cNvPr>
          <p:cNvSpPr txBox="1"/>
          <p:nvPr/>
        </p:nvSpPr>
        <p:spPr>
          <a:xfrm>
            <a:off x="1979725" y="6179561"/>
            <a:ext cx="1800000" cy="1287603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pl-PL" sz="12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CreaBox Post Square S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pl-PL" sz="1200" b="1" dirty="0">
                <a:solidFill>
                  <a:srgbClr val="529DA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200" dirty="0">
                <a:solidFill>
                  <a:srgbClr val="000000"/>
                </a:solidFill>
                <a:latin typeface="Calibri" panose="020F0502020204030204" pitchFamily="34" charset="0"/>
              </a:rPr>
              <a:t>AP716129-01</a:t>
            </a:r>
            <a:r>
              <a:rPr lang="pl-PL" sz="1200" dirty="0"/>
              <a:t> </a:t>
            </a:r>
            <a:endParaRPr lang="pl-PL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pl-PL" sz="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Personalizowane, kwadratowe pudełko prezentowe/pocztowe z tektury falistej z nadrukiem full kolor i z samoprzylepnym paskiem. Dostarczane na płasko. Min. ilość: 50szt</a:t>
            </a:r>
            <a:r>
              <a:rPr lang="pl-PL" sz="800" dirty="0"/>
              <a:t> 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pl-PL" sz="14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PLN</a:t>
            </a:r>
            <a:endParaRPr lang="pl-PL" sz="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0" name="object 53">
            <a:extLst>
              <a:ext uri="{FF2B5EF4-FFF2-40B4-BE49-F238E27FC236}">
                <a16:creationId xmlns:a16="http://schemas.microsoft.com/office/drawing/2014/main" id="{8188008E-9B7B-4DC1-BA42-265DDAB9013A}"/>
              </a:ext>
            </a:extLst>
          </p:cNvPr>
          <p:cNvSpPr txBox="1"/>
          <p:nvPr/>
        </p:nvSpPr>
        <p:spPr>
          <a:xfrm>
            <a:off x="3784439" y="6179561"/>
            <a:ext cx="1800000" cy="1031507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pl-PL" sz="12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CreaBox Gift Box Window S 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pl-PL" sz="1200" dirty="0">
                <a:ea typeface="Open Sans" panose="020B0606030504020204" pitchFamily="34" charset="0"/>
                <a:cs typeface="Open Sans" panose="020B0606030504020204" pitchFamily="34" charset="0"/>
              </a:rPr>
              <a:t>AP716143-01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pl-PL" sz="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Personalizowane pudełko z tektury falistej z nadrukiem full kolor. Dostarczane na płasko. Min. ilość: 50 szt.</a:t>
            </a:r>
            <a:r>
              <a:rPr lang="pl-PL" sz="800" dirty="0"/>
              <a:t> 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pl-PL" sz="14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PLN</a:t>
            </a:r>
            <a:endParaRPr lang="pl-PL" sz="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4" name="object 53">
            <a:extLst>
              <a:ext uri="{FF2B5EF4-FFF2-40B4-BE49-F238E27FC236}">
                <a16:creationId xmlns:a16="http://schemas.microsoft.com/office/drawing/2014/main" id="{A7D190BE-B0FA-462F-A7C2-3313E2C7BCDF}"/>
              </a:ext>
            </a:extLst>
          </p:cNvPr>
          <p:cNvSpPr txBox="1"/>
          <p:nvPr/>
        </p:nvSpPr>
        <p:spPr>
          <a:xfrm>
            <a:off x="154265" y="9581128"/>
            <a:ext cx="1800000" cy="903459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pl-PL" sz="12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Majamaki S 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pl-PL" sz="1200" dirty="0">
                <a:ea typeface="Open Sans" panose="020B0606030504020204" pitchFamily="34" charset="0"/>
                <a:cs typeface="Open Sans" panose="020B0606030504020204" pitchFamily="34" charset="0"/>
              </a:rPr>
              <a:t>AP808767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pl-PL" sz="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Torba na prezent z papieru kraftowego ze świątecznym wzorem i zawieszką.</a:t>
            </a:r>
            <a:r>
              <a:rPr lang="pl-PL" sz="800" dirty="0"/>
              <a:t> </a:t>
            </a:r>
            <a:r>
              <a:rPr lang="pl-PL" sz="14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PLN</a:t>
            </a:r>
            <a:endParaRPr lang="pl-PL" sz="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5" name="object 53">
            <a:extLst>
              <a:ext uri="{FF2B5EF4-FFF2-40B4-BE49-F238E27FC236}">
                <a16:creationId xmlns:a16="http://schemas.microsoft.com/office/drawing/2014/main" id="{6E918565-D261-4C20-88A4-71B780B967FA}"/>
              </a:ext>
            </a:extLst>
          </p:cNvPr>
          <p:cNvSpPr txBox="1"/>
          <p:nvPr/>
        </p:nvSpPr>
        <p:spPr>
          <a:xfrm>
            <a:off x="1979725" y="9581128"/>
            <a:ext cx="1800000" cy="903459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pl-PL" sz="1200" b="1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Majamaki W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pl-PL" sz="1200">
                <a:ea typeface="Open Sans" panose="020B0606030504020204" pitchFamily="34" charset="0"/>
                <a:cs typeface="Open Sans" panose="020B0606030504020204" pitchFamily="34" charset="0"/>
              </a:rPr>
              <a:t>AP808768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pl-PL" sz="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Torba </a:t>
            </a:r>
            <a:r>
              <a:rPr lang="pl-PL" sz="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 prezent z papieru kraftowego ze świątecznym wzorem i zawieszką</a:t>
            </a:r>
            <a:r>
              <a:rPr lang="pl-PL" sz="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r>
              <a:rPr lang="pl-PL" sz="800"/>
              <a:t> </a:t>
            </a:r>
            <a:r>
              <a:rPr lang="pl-PL" sz="1400" b="1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PLN</a:t>
            </a:r>
            <a:endParaRPr lang="pl-PL" sz="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6" name="object 53">
            <a:extLst>
              <a:ext uri="{FF2B5EF4-FFF2-40B4-BE49-F238E27FC236}">
                <a16:creationId xmlns:a16="http://schemas.microsoft.com/office/drawing/2014/main" id="{E3965B3D-5102-4AD7-B6BC-9AA2F75127CD}"/>
              </a:ext>
            </a:extLst>
          </p:cNvPr>
          <p:cNvSpPr txBox="1"/>
          <p:nvPr/>
        </p:nvSpPr>
        <p:spPr>
          <a:xfrm>
            <a:off x="3784439" y="9581128"/>
            <a:ext cx="1800000" cy="903459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pl-PL" sz="12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Majamaki L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pl-PL" sz="1200" b="1" dirty="0">
                <a:solidFill>
                  <a:srgbClr val="529DA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200" dirty="0">
                <a:ea typeface="Open Sans" panose="020B0606030504020204" pitchFamily="34" charset="0"/>
                <a:cs typeface="Open Sans" panose="020B0606030504020204" pitchFamily="34" charset="0"/>
              </a:rPr>
              <a:t>AP808766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pl-PL" sz="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Torba na prezent z papieru kraftowego ze świątecznym wzorem i zawieszką.</a:t>
            </a:r>
            <a:r>
              <a:rPr lang="pl-PL" sz="800" dirty="0"/>
              <a:t> </a:t>
            </a:r>
            <a:r>
              <a:rPr lang="pl-PL" sz="14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PLN</a:t>
            </a:r>
            <a:endParaRPr lang="pl-PL" sz="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F563370F-299A-474E-99ED-1B476FB6C39D}"/>
              </a:ext>
            </a:extLst>
          </p:cNvPr>
          <p:cNvSpPr txBox="1"/>
          <p:nvPr/>
        </p:nvSpPr>
        <p:spPr>
          <a:xfrm>
            <a:off x="154265" y="12335367"/>
            <a:ext cx="1800000" cy="10464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l-PL" sz="1200" b="1" dirty="0">
                <a:solidFill>
                  <a:srgbClr val="D43242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Xagi</a:t>
            </a:r>
            <a:endParaRPr lang="pl-PL" sz="1200" b="1" dirty="0">
              <a:solidFill>
                <a:srgbClr val="C00000"/>
              </a:solidFill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pl-PL" sz="1200" b="0" i="0" u="none" strike="noStrike" dirty="0">
                <a:solidFill>
                  <a:srgbClr val="000000"/>
                </a:solidFill>
                <a:effectLst/>
              </a:rPr>
              <a:t>AP809432</a:t>
            </a:r>
            <a:r>
              <a:rPr lang="pl-PL" sz="1200" dirty="0">
                <a:effectLst/>
              </a:rPr>
              <a:t> </a:t>
            </a:r>
          </a:p>
          <a:p>
            <a:pPr algn="ctr"/>
            <a:r>
              <a:rPr lang="pl-PL" sz="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Torba na zakupy z włókniny z motywem świątecznym. Gramatura 70 g/m².</a:t>
            </a:r>
            <a:r>
              <a:rPr lang="pl-PL" sz="800" dirty="0"/>
              <a:t> </a:t>
            </a:r>
          </a:p>
          <a:p>
            <a:pPr algn="ctr"/>
            <a:r>
              <a:rPr lang="pl-PL" sz="1400" b="1" dirty="0">
                <a:solidFill>
                  <a:srgbClr val="D43242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00,00 PLN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4369FB4A-42F4-4415-9709-72A3B131ADB8}"/>
              </a:ext>
            </a:extLst>
          </p:cNvPr>
          <p:cNvSpPr txBox="1"/>
          <p:nvPr/>
        </p:nvSpPr>
        <p:spPr>
          <a:xfrm>
            <a:off x="1979725" y="12335367"/>
            <a:ext cx="1800000" cy="12926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l-PL" sz="1200" b="1" dirty="0">
                <a:solidFill>
                  <a:srgbClr val="D43242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SuboShop Zero RPET</a:t>
            </a:r>
          </a:p>
          <a:p>
            <a:pPr algn="ctr"/>
            <a:r>
              <a:rPr lang="pl-PL" sz="1200" b="1" dirty="0">
                <a:solidFill>
                  <a:srgbClr val="C00000"/>
                </a:solidFill>
              </a:rPr>
              <a:t> </a:t>
            </a:r>
            <a:r>
              <a:rPr lang="pl-PL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AP718901 </a:t>
            </a:r>
          </a:p>
          <a:p>
            <a:pPr algn="ctr"/>
            <a:r>
              <a:rPr lang="pl-PL" sz="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Personalizowana, torba z włókniny RPET z wyciętymi uchwytami. 80 g/m². Z pełnym zadrukiem sublimacyjnym po obu stronach. Z metką RPET. Min. ilość: 50szt.</a:t>
            </a:r>
            <a:r>
              <a:rPr lang="pl-PL" sz="800" dirty="0"/>
              <a:t> </a:t>
            </a:r>
          </a:p>
          <a:p>
            <a:pPr algn="ctr"/>
            <a:r>
              <a:rPr lang="pl-PL" sz="1400" b="1" dirty="0">
                <a:solidFill>
                  <a:srgbClr val="D43242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00,00 PLN 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C9D88065-4CF9-4176-A538-23369B872F4F}"/>
              </a:ext>
            </a:extLst>
          </p:cNvPr>
          <p:cNvSpPr txBox="1"/>
          <p:nvPr/>
        </p:nvSpPr>
        <p:spPr>
          <a:xfrm>
            <a:off x="3784439" y="12335367"/>
            <a:ext cx="1800000" cy="8583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D43242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Blaster</a:t>
            </a:r>
          </a:p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AP731631-05</a:t>
            </a:r>
            <a:r>
              <a:rPr lang="pl-PL" sz="1200" dirty="0"/>
              <a:t> </a:t>
            </a:r>
          </a:p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Torba wykonana z włókniny 70 g/m².</a:t>
            </a:r>
            <a:r>
              <a:rPr lang="pl-PL" sz="800" dirty="0"/>
              <a:t> </a:t>
            </a:r>
          </a:p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D43242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00,00 </a:t>
            </a:r>
            <a:r>
              <a:rPr lang="pl-PL" sz="1400" b="1" dirty="0">
                <a:solidFill>
                  <a:srgbClr val="D43242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PLN</a:t>
            </a:r>
            <a:endParaRPr lang="pl-PL" dirty="0"/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AC47B6E6-1F70-49CE-8249-A077A849E49A}"/>
              </a:ext>
            </a:extLst>
          </p:cNvPr>
          <p:cNvSpPr txBox="1"/>
          <p:nvPr/>
        </p:nvSpPr>
        <p:spPr>
          <a:xfrm>
            <a:off x="138805" y="2201275"/>
            <a:ext cx="274092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3400" b="1" dirty="0">
                <a:solidFill>
                  <a:srgbClr val="E72225"/>
                </a:solidFill>
              </a:rPr>
              <a:t>OPAKOWANIA</a:t>
            </a:r>
            <a:br>
              <a:rPr lang="pl-PL" sz="4000" b="1" dirty="0">
                <a:solidFill>
                  <a:srgbClr val="E72225"/>
                </a:solidFill>
              </a:rPr>
            </a:br>
            <a:r>
              <a:rPr lang="pl-PL" sz="3200" b="1" cap="all" dirty="0">
                <a:solidFill>
                  <a:schemeClr val="accent6">
                    <a:lumMod val="50000"/>
                  </a:schemeClr>
                </a:solidFill>
              </a:rPr>
              <a:t>świąteczne</a:t>
            </a:r>
          </a:p>
        </p:txBody>
      </p:sp>
      <p:pic>
        <p:nvPicPr>
          <p:cNvPr id="36" name="Kép 35" descr="A képen doboz látható&#10;&#10;Automatikusan generált leírás">
            <a:extLst>
              <a:ext uri="{FF2B5EF4-FFF2-40B4-BE49-F238E27FC236}">
                <a16:creationId xmlns:a16="http://schemas.microsoft.com/office/drawing/2014/main" id="{4802551A-BE0B-48EE-A319-2540E6B384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71" y="4391369"/>
            <a:ext cx="1872228" cy="1872228"/>
          </a:xfrm>
          <a:prstGeom prst="rect">
            <a:avLst/>
          </a:prstGeom>
        </p:spPr>
      </p:pic>
      <p:pic>
        <p:nvPicPr>
          <p:cNvPr id="37" name="Kép 36" descr="A képen szöveg, mozdulatlan, boríték látható&#10;&#10;Automatikusan generált leírás">
            <a:extLst>
              <a:ext uri="{FF2B5EF4-FFF2-40B4-BE49-F238E27FC236}">
                <a16:creationId xmlns:a16="http://schemas.microsoft.com/office/drawing/2014/main" id="{0BD99E9D-75A6-4F36-9659-B7F8B9EE8EA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733" y="4417491"/>
            <a:ext cx="1819984" cy="1819984"/>
          </a:xfrm>
          <a:prstGeom prst="rect">
            <a:avLst/>
          </a:prstGeom>
        </p:spPr>
      </p:pic>
      <p:pic>
        <p:nvPicPr>
          <p:cNvPr id="38" name="Kép 37">
            <a:extLst>
              <a:ext uri="{FF2B5EF4-FFF2-40B4-BE49-F238E27FC236}">
                <a16:creationId xmlns:a16="http://schemas.microsoft.com/office/drawing/2014/main" id="{9BC3F5F0-409B-4459-992C-D2958CC885D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937" y="4697483"/>
            <a:ext cx="1615068" cy="1260000"/>
          </a:xfrm>
          <a:prstGeom prst="rect">
            <a:avLst/>
          </a:prstGeom>
        </p:spPr>
      </p:pic>
      <p:pic>
        <p:nvPicPr>
          <p:cNvPr id="39" name="Kép 38">
            <a:extLst>
              <a:ext uri="{FF2B5EF4-FFF2-40B4-BE49-F238E27FC236}">
                <a16:creationId xmlns:a16="http://schemas.microsoft.com/office/drawing/2014/main" id="{86B8AF52-3601-454B-8CB0-B0C9AC68B0A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44" y="7647490"/>
            <a:ext cx="1285883" cy="1753345"/>
          </a:xfrm>
          <a:prstGeom prst="rect">
            <a:avLst/>
          </a:prstGeom>
        </p:spPr>
      </p:pic>
      <p:pic>
        <p:nvPicPr>
          <p:cNvPr id="40" name="Kép 39">
            <a:extLst>
              <a:ext uri="{FF2B5EF4-FFF2-40B4-BE49-F238E27FC236}">
                <a16:creationId xmlns:a16="http://schemas.microsoft.com/office/drawing/2014/main" id="{1D7B5198-5A5A-4D7E-98E2-48F43BC5F23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4339" y="7534162"/>
            <a:ext cx="750773" cy="1980000"/>
          </a:xfrm>
          <a:prstGeom prst="rect">
            <a:avLst/>
          </a:prstGeom>
        </p:spPr>
      </p:pic>
      <p:pic>
        <p:nvPicPr>
          <p:cNvPr id="41" name="Kép 40">
            <a:extLst>
              <a:ext uri="{FF2B5EF4-FFF2-40B4-BE49-F238E27FC236}">
                <a16:creationId xmlns:a16="http://schemas.microsoft.com/office/drawing/2014/main" id="{06544778-908E-42B2-8626-5C7FB884C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2530" y="7673010"/>
            <a:ext cx="1285883" cy="1702304"/>
          </a:xfrm>
          <a:prstGeom prst="rect">
            <a:avLst/>
          </a:prstGeom>
        </p:spPr>
      </p:pic>
      <p:pic>
        <p:nvPicPr>
          <p:cNvPr id="42" name="Kép 41" descr="A képen szöveg látható&#10;&#10;Automatikusan generált leírás">
            <a:extLst>
              <a:ext uri="{FF2B5EF4-FFF2-40B4-BE49-F238E27FC236}">
                <a16:creationId xmlns:a16="http://schemas.microsoft.com/office/drawing/2014/main" id="{387B320E-BBCA-4340-9F86-B6408D47939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66" y="10590622"/>
            <a:ext cx="1583639" cy="1801238"/>
          </a:xfrm>
          <a:prstGeom prst="rect">
            <a:avLst/>
          </a:prstGeom>
        </p:spPr>
      </p:pic>
      <p:pic>
        <p:nvPicPr>
          <p:cNvPr id="43" name="Kép 42">
            <a:extLst>
              <a:ext uri="{FF2B5EF4-FFF2-40B4-BE49-F238E27FC236}">
                <a16:creationId xmlns:a16="http://schemas.microsoft.com/office/drawing/2014/main" id="{39F8A704-3809-4C76-82CA-6CD385C33C7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6783" y="10686259"/>
            <a:ext cx="1285884" cy="1609965"/>
          </a:xfrm>
          <a:prstGeom prst="rect">
            <a:avLst/>
          </a:prstGeom>
        </p:spPr>
      </p:pic>
      <p:pic>
        <p:nvPicPr>
          <p:cNvPr id="44" name="Kép 43" descr="A képen szöveg, mozdulatlan, tartozék látható&#10;&#10;Automatikusan generált leírás">
            <a:extLst>
              <a:ext uri="{FF2B5EF4-FFF2-40B4-BE49-F238E27FC236}">
                <a16:creationId xmlns:a16="http://schemas.microsoft.com/office/drawing/2014/main" id="{8BA5D2C7-144E-46FF-ACD2-A7BC8A07516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628" y="10701162"/>
            <a:ext cx="1487686" cy="158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858</TotalTime>
  <Words>272</Words>
  <Application>Microsoft Office PowerPoint</Application>
  <PresentationFormat>Egyéni</PresentationFormat>
  <Paragraphs>43</Paragraphs>
  <Slides>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Open Sans</vt:lpstr>
      <vt:lpstr>Office-téma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COOL Collection</dc:creator>
  <cp:keywords/>
  <dc:description/>
  <cp:lastModifiedBy>Varzsik Dóra</cp:lastModifiedBy>
  <cp:revision>60</cp:revision>
  <cp:lastPrinted>2020-10-14T10:13:42Z</cp:lastPrinted>
  <dcterms:created xsi:type="dcterms:W3CDTF">2020-04-21T06:52:21Z</dcterms:created>
  <dcterms:modified xsi:type="dcterms:W3CDTF">2021-11-16T09:34:07Z</dcterms:modified>
  <cp:category/>
</cp:coreProperties>
</file>