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</p:sldIdLst>
  <p:sldSz cx="5759450" cy="15120938"/>
  <p:notesSz cx="6881813" cy="96615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Névtelen szakasz" id="{365995DA-00A8-451C-8F2E-9708BBEF129C}">
          <p14:sldIdLst>
            <p14:sldId id="25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E0C1"/>
    <a:srgbClr val="D43242"/>
    <a:srgbClr val="4682A9"/>
    <a:srgbClr val="C36693"/>
    <a:srgbClr val="0183AB"/>
    <a:srgbClr val="0198C7"/>
    <a:srgbClr val="017CA3"/>
    <a:srgbClr val="81E0FE"/>
    <a:srgbClr val="529DA0"/>
    <a:srgbClr val="589F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12" autoAdjust="0"/>
    <p:restoredTop sz="94660"/>
  </p:normalViewPr>
  <p:slideViewPr>
    <p:cSldViewPr snapToGrid="0">
      <p:cViewPr>
        <p:scale>
          <a:sx n="100" d="100"/>
          <a:sy n="100" d="100"/>
        </p:scale>
        <p:origin x="31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2474654"/>
            <a:ext cx="4895533" cy="5264327"/>
          </a:xfrm>
        </p:spPr>
        <p:txBody>
          <a:bodyPr anchor="b"/>
          <a:lstStyle>
            <a:lvl1pPr algn="ctr">
              <a:defRPr sz="3779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9931" y="7941994"/>
            <a:ext cx="4319588" cy="3650725"/>
          </a:xfrm>
        </p:spPr>
        <p:txBody>
          <a:bodyPr/>
          <a:lstStyle>
            <a:lvl1pPr marL="0" indent="0" algn="ctr">
              <a:buNone/>
              <a:defRPr sz="1512"/>
            </a:lvl1pPr>
            <a:lvl2pPr marL="287990" indent="0" algn="ctr">
              <a:buNone/>
              <a:defRPr sz="1260"/>
            </a:lvl2pPr>
            <a:lvl3pPr marL="575981" indent="0" algn="ctr">
              <a:buNone/>
              <a:defRPr sz="1134"/>
            </a:lvl3pPr>
            <a:lvl4pPr marL="863971" indent="0" algn="ctr">
              <a:buNone/>
              <a:defRPr sz="1008"/>
            </a:lvl4pPr>
            <a:lvl5pPr marL="1151961" indent="0" algn="ctr">
              <a:buNone/>
              <a:defRPr sz="1008"/>
            </a:lvl5pPr>
            <a:lvl6pPr marL="1439951" indent="0" algn="ctr">
              <a:buNone/>
              <a:defRPr sz="1008"/>
            </a:lvl6pPr>
            <a:lvl7pPr marL="1727942" indent="0" algn="ctr">
              <a:buNone/>
              <a:defRPr sz="1008"/>
            </a:lvl7pPr>
            <a:lvl8pPr marL="2015932" indent="0" algn="ctr">
              <a:buNone/>
              <a:defRPr sz="1008"/>
            </a:lvl8pPr>
            <a:lvl9pPr marL="2303922" indent="0" algn="ctr">
              <a:buNone/>
              <a:defRPr sz="1008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2021. 11. 16.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12782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2021. 11. 16.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1586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121607" y="805050"/>
            <a:ext cx="1241881" cy="12814296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963" y="805050"/>
            <a:ext cx="3653651" cy="12814296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2021. 11. 16.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38347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2021. 11. 16.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836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963" y="3769738"/>
            <a:ext cx="4967526" cy="6289889"/>
          </a:xfrm>
        </p:spPr>
        <p:txBody>
          <a:bodyPr anchor="b"/>
          <a:lstStyle>
            <a:lvl1pPr>
              <a:defRPr sz="3779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963" y="10119132"/>
            <a:ext cx="4967526" cy="3307704"/>
          </a:xfrm>
        </p:spPr>
        <p:txBody>
          <a:bodyPr/>
          <a:lstStyle>
            <a:lvl1pPr marL="0" indent="0">
              <a:buNone/>
              <a:defRPr sz="1512">
                <a:solidFill>
                  <a:schemeClr val="tx1"/>
                </a:solidFill>
              </a:defRPr>
            </a:lvl1pPr>
            <a:lvl2pPr marL="28799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2pPr>
            <a:lvl3pPr marL="575981" indent="0">
              <a:buNone/>
              <a:defRPr sz="1134">
                <a:solidFill>
                  <a:schemeClr val="tx1">
                    <a:tint val="75000"/>
                  </a:schemeClr>
                </a:solidFill>
              </a:defRPr>
            </a:lvl3pPr>
            <a:lvl4pPr marL="86397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4pPr>
            <a:lvl5pPr marL="115196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5pPr>
            <a:lvl6pPr marL="143995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6pPr>
            <a:lvl7pPr marL="172794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7pPr>
            <a:lvl8pPr marL="201593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8pPr>
            <a:lvl9pPr marL="230392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2021. 11. 16.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0305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962" y="4025250"/>
            <a:ext cx="2447766" cy="9594096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15722" y="4025250"/>
            <a:ext cx="2447766" cy="9594096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2021. 11. 16.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72691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805053"/>
            <a:ext cx="4967526" cy="2922682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6713" y="3706731"/>
            <a:ext cx="2436517" cy="1816612"/>
          </a:xfrm>
        </p:spPr>
        <p:txBody>
          <a:bodyPr anchor="b"/>
          <a:lstStyle>
            <a:lvl1pPr marL="0" indent="0">
              <a:buNone/>
              <a:defRPr sz="1512" b="1"/>
            </a:lvl1pPr>
            <a:lvl2pPr marL="287990" indent="0">
              <a:buNone/>
              <a:defRPr sz="1260" b="1"/>
            </a:lvl2pPr>
            <a:lvl3pPr marL="575981" indent="0">
              <a:buNone/>
              <a:defRPr sz="1134" b="1"/>
            </a:lvl3pPr>
            <a:lvl4pPr marL="863971" indent="0">
              <a:buNone/>
              <a:defRPr sz="1008" b="1"/>
            </a:lvl4pPr>
            <a:lvl5pPr marL="1151961" indent="0">
              <a:buNone/>
              <a:defRPr sz="1008" b="1"/>
            </a:lvl5pPr>
            <a:lvl6pPr marL="1439951" indent="0">
              <a:buNone/>
              <a:defRPr sz="1008" b="1"/>
            </a:lvl6pPr>
            <a:lvl7pPr marL="1727942" indent="0">
              <a:buNone/>
              <a:defRPr sz="1008" b="1"/>
            </a:lvl7pPr>
            <a:lvl8pPr marL="2015932" indent="0">
              <a:buNone/>
              <a:defRPr sz="1008" b="1"/>
            </a:lvl8pPr>
            <a:lvl9pPr marL="2303922" indent="0">
              <a:buNone/>
              <a:defRPr sz="1008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6713" y="5523343"/>
            <a:ext cx="2436517" cy="812400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5722" y="3706731"/>
            <a:ext cx="2448516" cy="1816612"/>
          </a:xfrm>
        </p:spPr>
        <p:txBody>
          <a:bodyPr anchor="b"/>
          <a:lstStyle>
            <a:lvl1pPr marL="0" indent="0">
              <a:buNone/>
              <a:defRPr sz="1512" b="1"/>
            </a:lvl1pPr>
            <a:lvl2pPr marL="287990" indent="0">
              <a:buNone/>
              <a:defRPr sz="1260" b="1"/>
            </a:lvl2pPr>
            <a:lvl3pPr marL="575981" indent="0">
              <a:buNone/>
              <a:defRPr sz="1134" b="1"/>
            </a:lvl3pPr>
            <a:lvl4pPr marL="863971" indent="0">
              <a:buNone/>
              <a:defRPr sz="1008" b="1"/>
            </a:lvl4pPr>
            <a:lvl5pPr marL="1151961" indent="0">
              <a:buNone/>
              <a:defRPr sz="1008" b="1"/>
            </a:lvl5pPr>
            <a:lvl6pPr marL="1439951" indent="0">
              <a:buNone/>
              <a:defRPr sz="1008" b="1"/>
            </a:lvl6pPr>
            <a:lvl7pPr marL="1727942" indent="0">
              <a:buNone/>
              <a:defRPr sz="1008" b="1"/>
            </a:lvl7pPr>
            <a:lvl8pPr marL="2015932" indent="0">
              <a:buNone/>
              <a:defRPr sz="1008" b="1"/>
            </a:lvl8pPr>
            <a:lvl9pPr marL="2303922" indent="0">
              <a:buNone/>
              <a:defRPr sz="1008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15722" y="5523343"/>
            <a:ext cx="2448516" cy="812400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2021. 11. 16.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9353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2021. 11. 16.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03107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2021. 11. 16.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17503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1008062"/>
            <a:ext cx="1857573" cy="3528219"/>
          </a:xfrm>
        </p:spPr>
        <p:txBody>
          <a:bodyPr anchor="b"/>
          <a:lstStyle>
            <a:lvl1pPr>
              <a:defRPr sz="2016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8516" y="2177138"/>
            <a:ext cx="2915722" cy="10745667"/>
          </a:xfrm>
        </p:spPr>
        <p:txBody>
          <a:bodyPr/>
          <a:lstStyle>
            <a:lvl1pPr>
              <a:defRPr sz="2016"/>
            </a:lvl1pPr>
            <a:lvl2pPr>
              <a:defRPr sz="1764"/>
            </a:lvl2pPr>
            <a:lvl3pPr>
              <a:defRPr sz="1512"/>
            </a:lvl3pPr>
            <a:lvl4pPr>
              <a:defRPr sz="1260"/>
            </a:lvl4pPr>
            <a:lvl5pPr>
              <a:defRPr sz="1260"/>
            </a:lvl5pPr>
            <a:lvl6pPr>
              <a:defRPr sz="1260"/>
            </a:lvl6pPr>
            <a:lvl7pPr>
              <a:defRPr sz="1260"/>
            </a:lvl7pPr>
            <a:lvl8pPr>
              <a:defRPr sz="1260"/>
            </a:lvl8pPr>
            <a:lvl9pPr>
              <a:defRPr sz="126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712" y="4536282"/>
            <a:ext cx="1857573" cy="8404022"/>
          </a:xfrm>
        </p:spPr>
        <p:txBody>
          <a:bodyPr/>
          <a:lstStyle>
            <a:lvl1pPr marL="0" indent="0">
              <a:buNone/>
              <a:defRPr sz="1008"/>
            </a:lvl1pPr>
            <a:lvl2pPr marL="287990" indent="0">
              <a:buNone/>
              <a:defRPr sz="882"/>
            </a:lvl2pPr>
            <a:lvl3pPr marL="575981" indent="0">
              <a:buNone/>
              <a:defRPr sz="756"/>
            </a:lvl3pPr>
            <a:lvl4pPr marL="863971" indent="0">
              <a:buNone/>
              <a:defRPr sz="630"/>
            </a:lvl4pPr>
            <a:lvl5pPr marL="1151961" indent="0">
              <a:buNone/>
              <a:defRPr sz="630"/>
            </a:lvl5pPr>
            <a:lvl6pPr marL="1439951" indent="0">
              <a:buNone/>
              <a:defRPr sz="630"/>
            </a:lvl6pPr>
            <a:lvl7pPr marL="1727942" indent="0">
              <a:buNone/>
              <a:defRPr sz="630"/>
            </a:lvl7pPr>
            <a:lvl8pPr marL="2015932" indent="0">
              <a:buNone/>
              <a:defRPr sz="630"/>
            </a:lvl8pPr>
            <a:lvl9pPr marL="2303922" indent="0">
              <a:buNone/>
              <a:defRPr sz="63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2021. 11. 16.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71372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1008062"/>
            <a:ext cx="1857573" cy="3528219"/>
          </a:xfrm>
        </p:spPr>
        <p:txBody>
          <a:bodyPr anchor="b"/>
          <a:lstStyle>
            <a:lvl1pPr>
              <a:defRPr sz="2016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48516" y="2177138"/>
            <a:ext cx="2915722" cy="10745667"/>
          </a:xfrm>
        </p:spPr>
        <p:txBody>
          <a:bodyPr anchor="t"/>
          <a:lstStyle>
            <a:lvl1pPr marL="0" indent="0">
              <a:buNone/>
              <a:defRPr sz="2016"/>
            </a:lvl1pPr>
            <a:lvl2pPr marL="287990" indent="0">
              <a:buNone/>
              <a:defRPr sz="1764"/>
            </a:lvl2pPr>
            <a:lvl3pPr marL="575981" indent="0">
              <a:buNone/>
              <a:defRPr sz="1512"/>
            </a:lvl3pPr>
            <a:lvl4pPr marL="863971" indent="0">
              <a:buNone/>
              <a:defRPr sz="1260"/>
            </a:lvl4pPr>
            <a:lvl5pPr marL="1151961" indent="0">
              <a:buNone/>
              <a:defRPr sz="1260"/>
            </a:lvl5pPr>
            <a:lvl6pPr marL="1439951" indent="0">
              <a:buNone/>
              <a:defRPr sz="1260"/>
            </a:lvl6pPr>
            <a:lvl7pPr marL="1727942" indent="0">
              <a:buNone/>
              <a:defRPr sz="1260"/>
            </a:lvl7pPr>
            <a:lvl8pPr marL="2015932" indent="0">
              <a:buNone/>
              <a:defRPr sz="1260"/>
            </a:lvl8pPr>
            <a:lvl9pPr marL="2303922" indent="0">
              <a:buNone/>
              <a:defRPr sz="126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712" y="4536282"/>
            <a:ext cx="1857573" cy="8404022"/>
          </a:xfrm>
        </p:spPr>
        <p:txBody>
          <a:bodyPr/>
          <a:lstStyle>
            <a:lvl1pPr marL="0" indent="0">
              <a:buNone/>
              <a:defRPr sz="1008"/>
            </a:lvl1pPr>
            <a:lvl2pPr marL="287990" indent="0">
              <a:buNone/>
              <a:defRPr sz="882"/>
            </a:lvl2pPr>
            <a:lvl3pPr marL="575981" indent="0">
              <a:buNone/>
              <a:defRPr sz="756"/>
            </a:lvl3pPr>
            <a:lvl4pPr marL="863971" indent="0">
              <a:buNone/>
              <a:defRPr sz="630"/>
            </a:lvl4pPr>
            <a:lvl5pPr marL="1151961" indent="0">
              <a:buNone/>
              <a:defRPr sz="630"/>
            </a:lvl5pPr>
            <a:lvl6pPr marL="1439951" indent="0">
              <a:buNone/>
              <a:defRPr sz="630"/>
            </a:lvl6pPr>
            <a:lvl7pPr marL="1727942" indent="0">
              <a:buNone/>
              <a:defRPr sz="630"/>
            </a:lvl7pPr>
            <a:lvl8pPr marL="2015932" indent="0">
              <a:buNone/>
              <a:defRPr sz="630"/>
            </a:lvl8pPr>
            <a:lvl9pPr marL="2303922" indent="0">
              <a:buNone/>
              <a:defRPr sz="63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2021. 11. 16.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19270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962" y="805053"/>
            <a:ext cx="4967526" cy="29226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962" y="4025250"/>
            <a:ext cx="4967526" cy="959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5962" y="14014873"/>
            <a:ext cx="1295876" cy="805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E4B7E-9976-4531-AE92-1F7086DE0894}" type="datetimeFigureOut">
              <a:rPr lang="hu-HU" smtClean="0"/>
              <a:t>2021. 11. 16.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7818" y="14014873"/>
            <a:ext cx="1943814" cy="805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67612" y="14014873"/>
            <a:ext cx="1295876" cy="805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13497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575981" rtl="0" eaLnBrk="1" latinLnBrk="0" hangingPunct="1">
        <a:lnSpc>
          <a:spcPct val="90000"/>
        </a:lnSpc>
        <a:spcBef>
          <a:spcPct val="0"/>
        </a:spcBef>
        <a:buNone/>
        <a:defRPr sz="27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3995" indent="-143995" algn="l" defTabSz="575981" rtl="0" eaLnBrk="1" latinLnBrk="0" hangingPunct="1">
        <a:lnSpc>
          <a:spcPct val="90000"/>
        </a:lnSpc>
        <a:spcBef>
          <a:spcPts val="630"/>
        </a:spcBef>
        <a:buFont typeface="Arial" panose="020B0604020202020204" pitchFamily="34" charset="0"/>
        <a:buChar char="•"/>
        <a:defRPr sz="1764" kern="1200">
          <a:solidFill>
            <a:schemeClr val="tx1"/>
          </a:solidFill>
          <a:latin typeface="+mn-lt"/>
          <a:ea typeface="+mn-ea"/>
          <a:cs typeface="+mn-cs"/>
        </a:defRPr>
      </a:lvl1pPr>
      <a:lvl2pPr marL="431985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512" kern="1200">
          <a:solidFill>
            <a:schemeClr val="tx1"/>
          </a:solidFill>
          <a:latin typeface="+mn-lt"/>
          <a:ea typeface="+mn-ea"/>
          <a:cs typeface="+mn-cs"/>
        </a:defRPr>
      </a:lvl2pPr>
      <a:lvl3pPr marL="71997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3pPr>
      <a:lvl4pPr marL="100796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29595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58394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87193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15992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44791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90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8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7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96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95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94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93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92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2.wmf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hyperlink" Target="http://www.writeyourwebsitehere.com/" TargetMode="External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Kép 31">
            <a:extLst>
              <a:ext uri="{FF2B5EF4-FFF2-40B4-BE49-F238E27FC236}">
                <a16:creationId xmlns:a16="http://schemas.microsoft.com/office/drawing/2014/main" id="{917F8EAE-8B4A-40B4-9691-C73BE47B6E0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66" y="573439"/>
            <a:ext cx="5500319" cy="2901418"/>
          </a:xfrm>
          <a:prstGeom prst="rect">
            <a:avLst/>
          </a:prstGeom>
        </p:spPr>
      </p:pic>
      <p:sp>
        <p:nvSpPr>
          <p:cNvPr id="33" name="Téglalap 32">
            <a:extLst>
              <a:ext uri="{FF2B5EF4-FFF2-40B4-BE49-F238E27FC236}">
                <a16:creationId xmlns:a16="http://schemas.microsoft.com/office/drawing/2014/main" id="{4F763E5E-97BC-47C6-A620-BD34798D564E}"/>
              </a:ext>
            </a:extLst>
          </p:cNvPr>
          <p:cNvSpPr/>
          <p:nvPr/>
        </p:nvSpPr>
        <p:spPr>
          <a:xfrm>
            <a:off x="129325" y="114245"/>
            <a:ext cx="5500800" cy="541447"/>
          </a:xfrm>
          <a:prstGeom prst="rect">
            <a:avLst/>
          </a:prstGeom>
          <a:solidFill>
            <a:srgbClr val="F2E0C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419" tIns="47708" rIns="95419" bIns="47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78" dirty="0">
              <a:highlight>
                <a:srgbClr val="C0C0C0"/>
              </a:highlight>
            </a:endParaRPr>
          </a:p>
        </p:txBody>
      </p:sp>
      <p:sp>
        <p:nvSpPr>
          <p:cNvPr id="34" name="Téglalap 33">
            <a:extLst>
              <a:ext uri="{FF2B5EF4-FFF2-40B4-BE49-F238E27FC236}">
                <a16:creationId xmlns:a16="http://schemas.microsoft.com/office/drawing/2014/main" id="{A6BE0098-FEBA-4576-8BD4-E795A1658888}"/>
              </a:ext>
            </a:extLst>
          </p:cNvPr>
          <p:cNvSpPr/>
          <p:nvPr/>
        </p:nvSpPr>
        <p:spPr>
          <a:xfrm>
            <a:off x="129325" y="4375013"/>
            <a:ext cx="5500800" cy="9461982"/>
          </a:xfrm>
          <a:prstGeom prst="rect">
            <a:avLst/>
          </a:prstGeom>
          <a:solidFill>
            <a:srgbClr val="FCF6E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419" tIns="47708" rIns="95419" bIns="47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78" dirty="0">
              <a:solidFill>
                <a:srgbClr val="C00000"/>
              </a:solidFill>
              <a:highlight>
                <a:srgbClr val="C0C0C0"/>
              </a:highlight>
            </a:endParaRPr>
          </a:p>
        </p:txBody>
      </p:sp>
      <p:sp>
        <p:nvSpPr>
          <p:cNvPr id="35" name="Téglalap 34">
            <a:extLst>
              <a:ext uri="{FF2B5EF4-FFF2-40B4-BE49-F238E27FC236}">
                <a16:creationId xmlns:a16="http://schemas.microsoft.com/office/drawing/2014/main" id="{4F152C7C-3D90-4BAE-B0E5-53E03DBCB07F}"/>
              </a:ext>
            </a:extLst>
          </p:cNvPr>
          <p:cNvSpPr/>
          <p:nvPr/>
        </p:nvSpPr>
        <p:spPr>
          <a:xfrm>
            <a:off x="129325" y="13718834"/>
            <a:ext cx="5500800" cy="1124729"/>
          </a:xfrm>
          <a:prstGeom prst="rect">
            <a:avLst/>
          </a:prstGeom>
          <a:solidFill>
            <a:srgbClr val="F2E0C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419" tIns="47708" rIns="95419" bIns="47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78" dirty="0">
              <a:solidFill>
                <a:srgbClr val="C00000"/>
              </a:solidFill>
              <a:highlight>
                <a:srgbClr val="C0C0C0"/>
              </a:highlight>
            </a:endParaRPr>
          </a:p>
        </p:txBody>
      </p:sp>
      <p:pic>
        <p:nvPicPr>
          <p:cNvPr id="67" name="Kép 66">
            <a:extLst>
              <a:ext uri="{FF2B5EF4-FFF2-40B4-BE49-F238E27FC236}">
                <a16:creationId xmlns:a16="http://schemas.microsoft.com/office/drawing/2014/main" id="{A4C2594F-BFFF-4751-A8A9-ACFBF38936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421" y="275291"/>
            <a:ext cx="1741336" cy="254170"/>
          </a:xfrm>
          <a:prstGeom prst="rect">
            <a:avLst/>
          </a:prstGeom>
        </p:spPr>
      </p:pic>
      <p:sp>
        <p:nvSpPr>
          <p:cNvPr id="68" name="Téglalap 67">
            <a:extLst>
              <a:ext uri="{FF2B5EF4-FFF2-40B4-BE49-F238E27FC236}">
                <a16:creationId xmlns:a16="http://schemas.microsoft.com/office/drawing/2014/main" id="{592AAB94-6F92-4666-A539-75048F1DDE5A}"/>
              </a:ext>
            </a:extLst>
          </p:cNvPr>
          <p:cNvSpPr/>
          <p:nvPr/>
        </p:nvSpPr>
        <p:spPr>
          <a:xfrm>
            <a:off x="129325" y="3473821"/>
            <a:ext cx="5500800" cy="1010679"/>
          </a:xfrm>
          <a:prstGeom prst="rect">
            <a:avLst/>
          </a:prstGeom>
          <a:solidFill>
            <a:srgbClr val="F2E0C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419" tIns="47708" rIns="95419" bIns="47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k-SK" sz="1300" dirty="0">
                <a:solidFill>
                  <a:schemeClr val="tx1"/>
                </a:solidFill>
              </a:rPr>
              <a:t>Elegantné balenie zvyšuje hodnotu! Prezrite si nápady na vaše vianočné darčekové predmety. Objednajte si zákazkové balenie, ktoré posunie vašu značku na ďalšiu úroveň!</a:t>
            </a:r>
          </a:p>
        </p:txBody>
      </p:sp>
      <p:sp>
        <p:nvSpPr>
          <p:cNvPr id="69" name="object 4">
            <a:extLst>
              <a:ext uri="{FF2B5EF4-FFF2-40B4-BE49-F238E27FC236}">
                <a16:creationId xmlns:a16="http://schemas.microsoft.com/office/drawing/2014/main" id="{7BB46C74-BCE5-4DCE-927D-A2AD24E3FED3}"/>
              </a:ext>
            </a:extLst>
          </p:cNvPr>
          <p:cNvSpPr txBox="1"/>
          <p:nvPr/>
        </p:nvSpPr>
        <p:spPr>
          <a:xfrm>
            <a:off x="2533478" y="320037"/>
            <a:ext cx="2897952" cy="136493"/>
          </a:xfrm>
          <a:prstGeom prst="rect">
            <a:avLst/>
          </a:prstGeom>
        </p:spPr>
        <p:txBody>
          <a:bodyPr vert="horz" wrap="square" lIns="0" tIns="13253" rIns="0" bIns="0" rtlCol="0">
            <a:spAutoFit/>
          </a:bodyPr>
          <a:lstStyle/>
          <a:p>
            <a:pPr marL="13249" algn="r">
              <a:spcBef>
                <a:spcPts val="105"/>
              </a:spcBef>
            </a:pPr>
            <a:r>
              <a:rPr lang="sk-SK" sz="800" b="0" i="0" u="none" strike="noStrike" dirty="0">
                <a:effectLst/>
                <a:latin typeface="Calibri" panose="020F0502020204030204" pitchFamily="34" charset="0"/>
              </a:rPr>
              <a:t>Sem zadajte svoje kontaktné údaje!</a:t>
            </a:r>
          </a:p>
        </p:txBody>
      </p:sp>
      <p:sp>
        <p:nvSpPr>
          <p:cNvPr id="71" name="object 53">
            <a:extLst>
              <a:ext uri="{FF2B5EF4-FFF2-40B4-BE49-F238E27FC236}">
                <a16:creationId xmlns:a16="http://schemas.microsoft.com/office/drawing/2014/main" id="{9FE95BA9-7256-4D42-A69C-C206A6508025}"/>
              </a:ext>
            </a:extLst>
          </p:cNvPr>
          <p:cNvSpPr txBox="1"/>
          <p:nvPr/>
        </p:nvSpPr>
        <p:spPr>
          <a:xfrm>
            <a:off x="140787" y="6083848"/>
            <a:ext cx="1800000" cy="1274779"/>
          </a:xfrm>
          <a:prstGeom prst="rect">
            <a:avLst/>
          </a:prstGeom>
          <a:ln>
            <a:noFill/>
          </a:ln>
        </p:spPr>
        <p:txBody>
          <a:bodyPr vert="horz" wrap="square" lIns="0" tIns="9277" rIns="0" bIns="0" rtlCol="0" anchor="t">
            <a:spAutoFit/>
          </a:bodyPr>
          <a:lstStyle/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sk-SK" sz="1200" b="1" dirty="0">
                <a:solidFill>
                  <a:srgbClr val="D4324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CreaBox Gift Box Plus S </a:t>
            </a:r>
            <a:r>
              <a:rPr lang="sk-SK" sz="1200" dirty="0">
                <a:ea typeface="Open Sans" panose="020B0606030504020204" pitchFamily="34" charset="0"/>
                <a:cs typeface="Open Sans" panose="020B0606030504020204" pitchFamily="34" charset="0"/>
              </a:rPr>
              <a:t>AP716126-01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sk-SK" sz="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Plnofarebne potlačená darčeková krabička s vekom z vlnitej lepenky na zákazku. Dodávané rozložené. Cena zahŕňa digitálna potlač, nezahŕňa tlačovú prípravu. Min. mn .: 50 ks.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sk-SK" sz="1400" b="1" dirty="0">
                <a:solidFill>
                  <a:srgbClr val="D4324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sp>
        <p:nvSpPr>
          <p:cNvPr id="74" name="object 53">
            <a:extLst>
              <a:ext uri="{FF2B5EF4-FFF2-40B4-BE49-F238E27FC236}">
                <a16:creationId xmlns:a16="http://schemas.microsoft.com/office/drawing/2014/main" id="{9DDF885B-9263-49EB-8F85-7507C3743A56}"/>
              </a:ext>
            </a:extLst>
          </p:cNvPr>
          <p:cNvSpPr txBox="1"/>
          <p:nvPr/>
        </p:nvSpPr>
        <p:spPr>
          <a:xfrm>
            <a:off x="309143" y="13797183"/>
            <a:ext cx="5141164" cy="853958"/>
          </a:xfrm>
          <a:prstGeom prst="rect">
            <a:avLst/>
          </a:prstGeom>
        </p:spPr>
        <p:txBody>
          <a:bodyPr vert="horz" wrap="square" lIns="0" tIns="9277" rIns="0" bIns="0" rtlCol="0">
            <a:spAutoFit/>
          </a:bodyPr>
          <a:lstStyle/>
          <a:p>
            <a:pPr marL="13249" marR="5302">
              <a:lnSpc>
                <a:spcPct val="104200"/>
              </a:lnSpc>
              <a:spcBef>
                <a:spcPts val="73"/>
              </a:spcBef>
            </a:pPr>
            <a:r>
              <a:rPr lang="sk-SK" sz="10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Sem zadajte svoje propagačné podmienky!</a:t>
            </a:r>
          </a:p>
          <a:p>
            <a:pPr marL="184711" marR="5302" indent="-171461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sk-SK" sz="1000">
                <a:latin typeface="Open Sans"/>
                <a:cs typeface="Open Sans"/>
              </a:rPr>
              <a:t>.......</a:t>
            </a:r>
          </a:p>
          <a:p>
            <a:pPr marL="184711" marR="5302" indent="-171461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sk-SK" sz="1000">
                <a:latin typeface="Open Sans"/>
                <a:cs typeface="Open Sans"/>
              </a:rPr>
              <a:t>.......</a:t>
            </a:r>
          </a:p>
          <a:p>
            <a:pPr marL="184711" marR="5302" indent="-171461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sk-SK" sz="1000">
                <a:latin typeface="Open Sans"/>
                <a:cs typeface="Open Sans"/>
              </a:rPr>
              <a:t>.......</a:t>
            </a:r>
          </a:p>
          <a:p>
            <a:pPr marL="184711" marR="5302" indent="-171461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sk-SK" sz="1000">
                <a:latin typeface="Open Sans"/>
                <a:cs typeface="Open Sans"/>
              </a:rPr>
              <a:t>.......</a:t>
            </a:r>
            <a:endParaRPr lang="sk-SK" sz="1000" dirty="0">
              <a:latin typeface="Open Sans"/>
              <a:cs typeface="Open Sans"/>
            </a:endParaRPr>
          </a:p>
        </p:txBody>
      </p:sp>
      <p:sp>
        <p:nvSpPr>
          <p:cNvPr id="76" name="object 2">
            <a:extLst>
              <a:ext uri="{FF2B5EF4-FFF2-40B4-BE49-F238E27FC236}">
                <a16:creationId xmlns:a16="http://schemas.microsoft.com/office/drawing/2014/main" id="{668BB21E-368F-49A5-A3E9-3FB0A43307C1}"/>
              </a:ext>
            </a:extLst>
          </p:cNvPr>
          <p:cNvSpPr txBox="1"/>
          <p:nvPr/>
        </p:nvSpPr>
        <p:spPr>
          <a:xfrm>
            <a:off x="72571" y="14859919"/>
            <a:ext cx="561431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n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1" algn="ctr">
              <a:spcBef>
                <a:spcPts val="101"/>
              </a:spcBef>
            </a:pPr>
            <a:r>
              <a:rPr lang="sk-SK" sz="800">
                <a:cs typeface="Open Sans"/>
                <a:hlinkClick r:id="rId4"/>
              </a:rPr>
              <a:t>www.WriteYourWebsiteHere.com</a:t>
            </a:r>
            <a:r>
              <a:rPr lang="sk-SK" sz="800">
                <a:cs typeface="Open Sans"/>
              </a:rPr>
              <a:t> </a:t>
            </a:r>
            <a:endParaRPr lang="sk-SK" sz="800" dirty="0">
              <a:cs typeface="Open Sans"/>
            </a:endParaRPr>
          </a:p>
        </p:txBody>
      </p:sp>
      <p:sp>
        <p:nvSpPr>
          <p:cNvPr id="79" name="object 53">
            <a:extLst>
              <a:ext uri="{FF2B5EF4-FFF2-40B4-BE49-F238E27FC236}">
                <a16:creationId xmlns:a16="http://schemas.microsoft.com/office/drawing/2014/main" id="{16F3CE4D-1339-40DA-819B-F6C34A83E151}"/>
              </a:ext>
            </a:extLst>
          </p:cNvPr>
          <p:cNvSpPr txBox="1"/>
          <p:nvPr/>
        </p:nvSpPr>
        <p:spPr>
          <a:xfrm>
            <a:off x="1979725" y="6083848"/>
            <a:ext cx="1800000" cy="1415650"/>
          </a:xfrm>
          <a:prstGeom prst="rect">
            <a:avLst/>
          </a:prstGeom>
          <a:ln>
            <a:noFill/>
          </a:ln>
        </p:spPr>
        <p:txBody>
          <a:bodyPr vert="horz" wrap="square" lIns="0" tIns="9277" rIns="0" bIns="0" rtlCol="0" anchor="t">
            <a:spAutoFit/>
          </a:bodyPr>
          <a:lstStyle/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sk-SK" sz="1200" b="1" dirty="0">
                <a:solidFill>
                  <a:srgbClr val="D4324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CreaBox Post Square S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sk-SK" sz="1200" b="1" dirty="0">
                <a:solidFill>
                  <a:srgbClr val="529DA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k-SK" sz="1200" dirty="0">
                <a:solidFill>
                  <a:srgbClr val="000000"/>
                </a:solidFill>
                <a:latin typeface="Calibri" panose="020F0502020204030204" pitchFamily="34" charset="0"/>
              </a:rPr>
              <a:t>AP716129-01</a:t>
            </a:r>
            <a:r>
              <a:rPr lang="sk-SK" sz="1200" dirty="0"/>
              <a:t> </a:t>
            </a:r>
            <a:endParaRPr lang="sk-SK" sz="12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sk-SK" sz="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Plnofarebne potlačená štvorcová poštová darčeková krabička so samolepiacou páskou z vlnitej lepenky na zákazku. Dodávané rozložené. Cena zahŕňa digitálnu potlač, nezahŕňa tlačovú prípravu. Min. mn .: 50 ks.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sk-SK" sz="1400" b="1" dirty="0">
                <a:solidFill>
                  <a:srgbClr val="D4324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  <a:endParaRPr lang="sk-SK" sz="8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0" name="object 53">
            <a:extLst>
              <a:ext uri="{FF2B5EF4-FFF2-40B4-BE49-F238E27FC236}">
                <a16:creationId xmlns:a16="http://schemas.microsoft.com/office/drawing/2014/main" id="{8188008E-9B7B-4DC1-BA42-265DDAB9013A}"/>
              </a:ext>
            </a:extLst>
          </p:cNvPr>
          <p:cNvSpPr txBox="1"/>
          <p:nvPr/>
        </p:nvSpPr>
        <p:spPr>
          <a:xfrm>
            <a:off x="3803100" y="6083848"/>
            <a:ext cx="1800000" cy="1287603"/>
          </a:xfrm>
          <a:prstGeom prst="rect">
            <a:avLst/>
          </a:prstGeom>
          <a:ln>
            <a:noFill/>
          </a:ln>
        </p:spPr>
        <p:txBody>
          <a:bodyPr vert="horz" wrap="square" lIns="0" tIns="9277" rIns="0" bIns="0" rtlCol="0" anchor="t">
            <a:spAutoFit/>
          </a:bodyPr>
          <a:lstStyle/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sk-SK" sz="1200" b="1" dirty="0">
                <a:solidFill>
                  <a:srgbClr val="D4324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CreaBox Gift Box Window S 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sk-SK" sz="1200" dirty="0">
                <a:ea typeface="Open Sans" panose="020B0606030504020204" pitchFamily="34" charset="0"/>
                <a:cs typeface="Open Sans" panose="020B0606030504020204" pitchFamily="34" charset="0"/>
              </a:rPr>
              <a:t>AP716143-01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sk-SK" sz="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Plnofarebne potlačená darčeková krabička s vekom a okienkom z vlnitej lepenky na zákazku. Dodávané rozložené. Cena zahŕňa digitálna potlač, nezahŕňa tlačovú prípravu. Min. mn .: 50 ks.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sk-SK" sz="1400" b="1" dirty="0">
                <a:solidFill>
                  <a:srgbClr val="D4324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  <a:endParaRPr lang="sk-SK" sz="8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4" name="object 53">
            <a:extLst>
              <a:ext uri="{FF2B5EF4-FFF2-40B4-BE49-F238E27FC236}">
                <a16:creationId xmlns:a16="http://schemas.microsoft.com/office/drawing/2014/main" id="{A7D190BE-B0FA-462F-A7C2-3313E2C7BCDF}"/>
              </a:ext>
            </a:extLst>
          </p:cNvPr>
          <p:cNvSpPr txBox="1"/>
          <p:nvPr/>
        </p:nvSpPr>
        <p:spPr>
          <a:xfrm>
            <a:off x="140787" y="9551639"/>
            <a:ext cx="1800000" cy="903459"/>
          </a:xfrm>
          <a:prstGeom prst="rect">
            <a:avLst/>
          </a:prstGeom>
          <a:ln>
            <a:noFill/>
          </a:ln>
        </p:spPr>
        <p:txBody>
          <a:bodyPr vert="horz" wrap="square" lIns="0" tIns="9277" rIns="0" bIns="0" rtlCol="0" anchor="t">
            <a:spAutoFit/>
          </a:bodyPr>
          <a:lstStyle/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sk-SK" sz="1200" b="1">
                <a:solidFill>
                  <a:srgbClr val="D4324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Majamaki S 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sk-SK" sz="1200">
                <a:ea typeface="Open Sans" panose="020B0606030504020204" pitchFamily="34" charset="0"/>
                <a:cs typeface="Open Sans" panose="020B0606030504020204" pitchFamily="34" charset="0"/>
              </a:rPr>
              <a:t>AP808767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sk-SK" sz="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Darčeková taška z kraftového papiera s vianočným dizajnom a visačkou.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sk-SK" sz="1400" b="1">
                <a:solidFill>
                  <a:srgbClr val="D4324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  <a:endParaRPr lang="sk-SK" sz="8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5" name="object 53">
            <a:extLst>
              <a:ext uri="{FF2B5EF4-FFF2-40B4-BE49-F238E27FC236}">
                <a16:creationId xmlns:a16="http://schemas.microsoft.com/office/drawing/2014/main" id="{6E918565-D261-4C20-88A4-71B780B967FA}"/>
              </a:ext>
            </a:extLst>
          </p:cNvPr>
          <p:cNvSpPr txBox="1"/>
          <p:nvPr/>
        </p:nvSpPr>
        <p:spPr>
          <a:xfrm>
            <a:off x="1979725" y="9551639"/>
            <a:ext cx="1800000" cy="1031507"/>
          </a:xfrm>
          <a:prstGeom prst="rect">
            <a:avLst/>
          </a:prstGeom>
          <a:ln>
            <a:noFill/>
          </a:ln>
        </p:spPr>
        <p:txBody>
          <a:bodyPr vert="horz" wrap="square" lIns="0" tIns="9277" rIns="0" bIns="0" rtlCol="0" anchor="t">
            <a:spAutoFit/>
          </a:bodyPr>
          <a:lstStyle/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sk-SK" sz="1200" b="1" dirty="0">
                <a:solidFill>
                  <a:srgbClr val="D4324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Majamaki W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sk-SK" sz="1200" dirty="0">
                <a:ea typeface="Open Sans" panose="020B0606030504020204" pitchFamily="34" charset="0"/>
                <a:cs typeface="Open Sans" panose="020B0606030504020204" pitchFamily="34" charset="0"/>
              </a:rPr>
              <a:t>AP808768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sk-SK" sz="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Darčeková taška z kraftového papiera na fľašu vína s vianočným dizajnom a visačkou.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sk-SK" sz="1400" b="1" dirty="0">
                <a:solidFill>
                  <a:srgbClr val="D4324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  <a:endParaRPr lang="sk-SK" sz="8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6" name="object 53">
            <a:extLst>
              <a:ext uri="{FF2B5EF4-FFF2-40B4-BE49-F238E27FC236}">
                <a16:creationId xmlns:a16="http://schemas.microsoft.com/office/drawing/2014/main" id="{E3965B3D-5102-4AD7-B6BC-9AA2F75127CD}"/>
              </a:ext>
            </a:extLst>
          </p:cNvPr>
          <p:cNvSpPr txBox="1"/>
          <p:nvPr/>
        </p:nvSpPr>
        <p:spPr>
          <a:xfrm>
            <a:off x="3803100" y="9551639"/>
            <a:ext cx="1800000" cy="903459"/>
          </a:xfrm>
          <a:prstGeom prst="rect">
            <a:avLst/>
          </a:prstGeom>
          <a:ln>
            <a:noFill/>
          </a:ln>
        </p:spPr>
        <p:txBody>
          <a:bodyPr vert="horz" wrap="square" lIns="0" tIns="9277" rIns="0" bIns="0" rtlCol="0" anchor="t">
            <a:spAutoFit/>
          </a:bodyPr>
          <a:lstStyle/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sk-SK" sz="1200" b="1" dirty="0">
                <a:solidFill>
                  <a:srgbClr val="D4324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Majamaki L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sk-SK" sz="1200" b="1" dirty="0">
                <a:solidFill>
                  <a:srgbClr val="529DA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k-SK" sz="1200" dirty="0">
                <a:ea typeface="Open Sans" panose="020B0606030504020204" pitchFamily="34" charset="0"/>
                <a:cs typeface="Open Sans" panose="020B0606030504020204" pitchFamily="34" charset="0"/>
              </a:rPr>
              <a:t>AP808766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sk-SK" sz="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Darčeková taška z kraftového papiera s vianočným dizajnom a visačkou.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sk-SK" sz="1400" b="1" dirty="0">
                <a:solidFill>
                  <a:srgbClr val="D4324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  <a:endParaRPr lang="sk-SK" sz="8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F563370F-299A-474E-99ED-1B476FB6C39D}"/>
              </a:ext>
            </a:extLst>
          </p:cNvPr>
          <p:cNvSpPr txBox="1"/>
          <p:nvPr/>
        </p:nvSpPr>
        <p:spPr>
          <a:xfrm>
            <a:off x="140787" y="12335367"/>
            <a:ext cx="1800000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sk-SK" sz="1200" b="1" dirty="0">
                <a:solidFill>
                  <a:srgbClr val="D43242"/>
                </a:solidFill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Xagi</a:t>
            </a:r>
            <a:br>
              <a:rPr lang="sk-SK" sz="1200" b="1" dirty="0">
                <a:solidFill>
                  <a:srgbClr val="D43242"/>
                </a:solidFill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sk-SK" sz="1200" b="0" i="0" u="none" strike="noStrike" dirty="0">
                <a:solidFill>
                  <a:srgbClr val="000000"/>
                </a:solidFill>
                <a:effectLst/>
              </a:rPr>
              <a:t>AP809432</a:t>
            </a:r>
            <a:r>
              <a:rPr lang="sk-SK" sz="1200" dirty="0">
                <a:effectLst/>
              </a:rPr>
              <a:t> </a:t>
            </a:r>
          </a:p>
          <a:p>
            <a:pPr algn="ctr"/>
            <a:r>
              <a:rPr lang="sk-SK" sz="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Vianočná dizajnová nákupná taška, netkaná 70 g / m².</a:t>
            </a:r>
          </a:p>
          <a:p>
            <a:pPr algn="ctr"/>
            <a:r>
              <a:rPr lang="sk-SK" sz="1400" b="1" dirty="0">
                <a:solidFill>
                  <a:srgbClr val="D43242"/>
                </a:solidFill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4369FB4A-42F4-4415-9709-72A3B131ADB8}"/>
              </a:ext>
            </a:extLst>
          </p:cNvPr>
          <p:cNvSpPr txBox="1"/>
          <p:nvPr/>
        </p:nvSpPr>
        <p:spPr>
          <a:xfrm>
            <a:off x="1979725" y="12335367"/>
            <a:ext cx="1800000" cy="141577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sk-SK" sz="1200" b="1" dirty="0">
                <a:solidFill>
                  <a:srgbClr val="D43242"/>
                </a:solidFill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SuboShop Zero RPET</a:t>
            </a:r>
          </a:p>
          <a:p>
            <a:pPr algn="ctr"/>
            <a:r>
              <a:rPr lang="sk-SK" sz="1200" b="1" dirty="0">
                <a:solidFill>
                  <a:srgbClr val="C00000"/>
                </a:solidFill>
              </a:rPr>
              <a:t> </a:t>
            </a:r>
            <a:r>
              <a:rPr lang="sk-SK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AP718901 </a:t>
            </a:r>
          </a:p>
          <a:p>
            <a:pPr algn="ctr"/>
            <a:r>
              <a:rPr lang="sk-SK" sz="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Nákupná taška z netkanej textílie RPET s vyseknutými uškami, vyrábaná na zákazku s celoplošnou sublimačnou potlačou v cene, 80 g/m². Cena nezahŕňa tlačovú prípravu, min. mn.: 50 ks.</a:t>
            </a:r>
          </a:p>
          <a:p>
            <a:pPr algn="ctr"/>
            <a:r>
              <a:rPr lang="sk-SK" sz="1400" b="1" dirty="0">
                <a:solidFill>
                  <a:srgbClr val="D43242"/>
                </a:solidFill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C9D88065-4CF9-4176-A538-23369B872F4F}"/>
              </a:ext>
            </a:extLst>
          </p:cNvPr>
          <p:cNvSpPr txBox="1"/>
          <p:nvPr/>
        </p:nvSpPr>
        <p:spPr>
          <a:xfrm>
            <a:off x="3803100" y="12335367"/>
            <a:ext cx="1800000" cy="8583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3251" marR="5302" lvl="0" indent="0" algn="ctr" defTabSz="457200" rtl="0" eaLnBrk="1" fontAlgn="auto" latinLnBrk="0" hangingPunct="1">
              <a:spcBef>
                <a:spcPts val="7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200" b="1" i="0" u="none" strike="noStrike" kern="1200" cap="none" spc="0" normalizeH="0" baseline="0" noProof="0" dirty="0">
                <a:ln>
                  <a:noFill/>
                </a:ln>
                <a:solidFill>
                  <a:srgbClr val="D43242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Blaster</a:t>
            </a:r>
          </a:p>
          <a:p>
            <a:pPr marL="13251" marR="5302" lvl="0" indent="0" algn="ctr" defTabSz="457200" rtl="0" eaLnBrk="1" fontAlgn="auto" latinLnBrk="0" hangingPunct="1">
              <a:spcBef>
                <a:spcPts val="7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AP731631-05</a:t>
            </a:r>
            <a:r>
              <a:rPr lang="sk-SK" sz="1200" dirty="0"/>
              <a:t> </a:t>
            </a:r>
          </a:p>
          <a:p>
            <a:pPr marL="13251" marR="5302" lvl="0" indent="0" algn="ctr" defTabSz="457200" rtl="0" eaLnBrk="1" fontAlgn="auto" latinLnBrk="0" hangingPunct="1">
              <a:lnSpc>
                <a:spcPct val="104200"/>
              </a:lnSpc>
              <a:spcBef>
                <a:spcPts val="7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Taška z netkanej textílie, 70 g/m².</a:t>
            </a:r>
          </a:p>
          <a:p>
            <a:pPr marL="13251" marR="5302" lvl="0" indent="0" algn="ctr" defTabSz="457200" rtl="0" eaLnBrk="1" fontAlgn="auto" latinLnBrk="0" hangingPunct="1">
              <a:lnSpc>
                <a:spcPct val="104200"/>
              </a:lnSpc>
              <a:spcBef>
                <a:spcPts val="7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400" b="1" i="0" u="none" strike="noStrike" kern="1200" cap="none" spc="0" normalizeH="0" baseline="0" noProof="0" dirty="0">
                <a:ln>
                  <a:noFill/>
                </a:ln>
                <a:solidFill>
                  <a:srgbClr val="D43242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00,00 </a:t>
            </a:r>
            <a:r>
              <a:rPr lang="sk-SK" sz="1400" b="1" dirty="0">
                <a:solidFill>
                  <a:srgbClr val="D43242"/>
                </a:solidFill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EUR</a:t>
            </a:r>
            <a:endParaRPr lang="sk-SK" dirty="0"/>
          </a:p>
        </p:txBody>
      </p:sp>
      <p:sp>
        <p:nvSpPr>
          <p:cNvPr id="31" name="Szövegdoboz 30">
            <a:extLst>
              <a:ext uri="{FF2B5EF4-FFF2-40B4-BE49-F238E27FC236}">
                <a16:creationId xmlns:a16="http://schemas.microsoft.com/office/drawing/2014/main" id="{8CC75809-EE40-42D7-90D6-39D37E0C59C8}"/>
              </a:ext>
            </a:extLst>
          </p:cNvPr>
          <p:cNvSpPr txBox="1"/>
          <p:nvPr/>
        </p:nvSpPr>
        <p:spPr>
          <a:xfrm>
            <a:off x="138806" y="2179693"/>
            <a:ext cx="2740920" cy="12618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E72225"/>
                </a:solidFill>
              </a:rPr>
              <a:t>VIANOČNÉ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600" b="1" dirty="0">
                <a:solidFill>
                  <a:schemeClr val="accent6">
                    <a:lumMod val="50000"/>
                  </a:schemeClr>
                </a:solidFill>
              </a:rPr>
              <a:t>BALENIE</a:t>
            </a:r>
          </a:p>
        </p:txBody>
      </p:sp>
      <p:pic>
        <p:nvPicPr>
          <p:cNvPr id="36" name="Kép 35" descr="A képen doboz látható&#10;&#10;Automatikusan generált leírás">
            <a:extLst>
              <a:ext uri="{FF2B5EF4-FFF2-40B4-BE49-F238E27FC236}">
                <a16:creationId xmlns:a16="http://schemas.microsoft.com/office/drawing/2014/main" id="{56C796AE-37A2-49B7-B571-F3045C44779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71" y="4391369"/>
            <a:ext cx="1872228" cy="1872228"/>
          </a:xfrm>
          <a:prstGeom prst="rect">
            <a:avLst/>
          </a:prstGeom>
        </p:spPr>
      </p:pic>
      <p:pic>
        <p:nvPicPr>
          <p:cNvPr id="37" name="Kép 36" descr="A képen szöveg, mozdulatlan, boríték látható&#10;&#10;Automatikusan generált leírás">
            <a:extLst>
              <a:ext uri="{FF2B5EF4-FFF2-40B4-BE49-F238E27FC236}">
                <a16:creationId xmlns:a16="http://schemas.microsoft.com/office/drawing/2014/main" id="{6AD6AFEA-6BB8-4F83-8457-02086507735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9733" y="4417491"/>
            <a:ext cx="1819984" cy="1819984"/>
          </a:xfrm>
          <a:prstGeom prst="rect">
            <a:avLst/>
          </a:prstGeom>
        </p:spPr>
      </p:pic>
      <p:pic>
        <p:nvPicPr>
          <p:cNvPr id="38" name="Kép 37">
            <a:extLst>
              <a:ext uri="{FF2B5EF4-FFF2-40B4-BE49-F238E27FC236}">
                <a16:creationId xmlns:a16="http://schemas.microsoft.com/office/drawing/2014/main" id="{87E43326-FF8E-4AF2-9BB2-7D605197CBF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7937" y="4697483"/>
            <a:ext cx="1615068" cy="1260000"/>
          </a:xfrm>
          <a:prstGeom prst="rect">
            <a:avLst/>
          </a:prstGeom>
        </p:spPr>
      </p:pic>
      <p:pic>
        <p:nvPicPr>
          <p:cNvPr id="39" name="Kép 38">
            <a:extLst>
              <a:ext uri="{FF2B5EF4-FFF2-40B4-BE49-F238E27FC236}">
                <a16:creationId xmlns:a16="http://schemas.microsoft.com/office/drawing/2014/main" id="{8DAC1609-AFF5-45D6-9E8B-25BE1569061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44" y="7681185"/>
            <a:ext cx="1285883" cy="1753345"/>
          </a:xfrm>
          <a:prstGeom prst="rect">
            <a:avLst/>
          </a:prstGeom>
        </p:spPr>
      </p:pic>
      <p:pic>
        <p:nvPicPr>
          <p:cNvPr id="40" name="Kép 39">
            <a:extLst>
              <a:ext uri="{FF2B5EF4-FFF2-40B4-BE49-F238E27FC236}">
                <a16:creationId xmlns:a16="http://schemas.microsoft.com/office/drawing/2014/main" id="{171E408D-29EE-4967-970E-B54E34B533F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4339" y="7567857"/>
            <a:ext cx="750773" cy="1980000"/>
          </a:xfrm>
          <a:prstGeom prst="rect">
            <a:avLst/>
          </a:prstGeom>
        </p:spPr>
      </p:pic>
      <p:pic>
        <p:nvPicPr>
          <p:cNvPr id="41" name="Kép 40">
            <a:extLst>
              <a:ext uri="{FF2B5EF4-FFF2-40B4-BE49-F238E27FC236}">
                <a16:creationId xmlns:a16="http://schemas.microsoft.com/office/drawing/2014/main" id="{F4447BE1-DE29-41D1-A5A6-2A410558593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2530" y="7706705"/>
            <a:ext cx="1285883" cy="1702304"/>
          </a:xfrm>
          <a:prstGeom prst="rect">
            <a:avLst/>
          </a:prstGeom>
        </p:spPr>
      </p:pic>
      <p:pic>
        <p:nvPicPr>
          <p:cNvPr id="42" name="Kép 41" descr="A képen szöveg látható&#10;&#10;Automatikusan generált leírás">
            <a:extLst>
              <a:ext uri="{FF2B5EF4-FFF2-40B4-BE49-F238E27FC236}">
                <a16:creationId xmlns:a16="http://schemas.microsoft.com/office/drawing/2014/main" id="{2D92C727-7474-4C48-8EBC-57C80122646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66" y="10646605"/>
            <a:ext cx="1583639" cy="1801238"/>
          </a:xfrm>
          <a:prstGeom prst="rect">
            <a:avLst/>
          </a:prstGeom>
        </p:spPr>
      </p:pic>
      <p:pic>
        <p:nvPicPr>
          <p:cNvPr id="43" name="Kép 42">
            <a:extLst>
              <a:ext uri="{FF2B5EF4-FFF2-40B4-BE49-F238E27FC236}">
                <a16:creationId xmlns:a16="http://schemas.microsoft.com/office/drawing/2014/main" id="{CA410490-9473-4FEB-808D-D320B5373D7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6783" y="10742242"/>
            <a:ext cx="1285884" cy="1609965"/>
          </a:xfrm>
          <a:prstGeom prst="rect">
            <a:avLst/>
          </a:prstGeom>
        </p:spPr>
      </p:pic>
      <p:pic>
        <p:nvPicPr>
          <p:cNvPr id="44" name="Kép 43" descr="A képen szöveg, mozdulatlan, tartozék látható&#10;&#10;Automatikusan generált leírás">
            <a:extLst>
              <a:ext uri="{FF2B5EF4-FFF2-40B4-BE49-F238E27FC236}">
                <a16:creationId xmlns:a16="http://schemas.microsoft.com/office/drawing/2014/main" id="{BBD31E2C-2969-41B3-B433-AE515943F7C6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1628" y="10757145"/>
            <a:ext cx="1487686" cy="158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064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896</TotalTime>
  <Words>298</Words>
  <Application>Microsoft Office PowerPoint</Application>
  <PresentationFormat>Egyéni</PresentationFormat>
  <Paragraphs>43</Paragraphs>
  <Slides>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Open Sans</vt:lpstr>
      <vt:lpstr>Office-téma</vt:lpstr>
      <vt:lpstr>PowerPoint-bemutató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subject/>
  <dc:creator>COOL Collection</dc:creator>
  <cp:keywords/>
  <dc:description/>
  <cp:lastModifiedBy>Varzsik Dóra</cp:lastModifiedBy>
  <cp:revision>63</cp:revision>
  <cp:lastPrinted>2020-10-14T10:13:42Z</cp:lastPrinted>
  <dcterms:created xsi:type="dcterms:W3CDTF">2020-04-21T06:52:21Z</dcterms:created>
  <dcterms:modified xsi:type="dcterms:W3CDTF">2021-11-16T09:33:35Z</dcterms:modified>
  <cp:category/>
</cp:coreProperties>
</file>