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sldIdLst>
    <p:sldId id="256" r:id="rId2"/>
  </p:sldIdLst>
  <p:sldSz cx="5759450" cy="15120938"/>
  <p:notesSz cx="6881813" cy="96615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évtelen szakasz" id="{365995DA-00A8-451C-8F2E-9708BBEF129C}">
          <p14:sldIdLst>
            <p14:sldId id="25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F6EF"/>
    <a:srgbClr val="F8E4D0"/>
    <a:srgbClr val="DB2740"/>
    <a:srgbClr val="FD4D5F"/>
    <a:srgbClr val="D62841"/>
    <a:srgbClr val="F2E0C1"/>
    <a:srgbClr val="DB2D41"/>
    <a:srgbClr val="FEB133"/>
    <a:srgbClr val="F7D9C0"/>
    <a:srgbClr val="AEB1B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212" autoAdjust="0"/>
    <p:restoredTop sz="94712" autoAdjust="0"/>
  </p:normalViewPr>
  <p:slideViewPr>
    <p:cSldViewPr snapToGrid="0">
      <p:cViewPr varScale="1">
        <p:scale>
          <a:sx n="50" d="100"/>
          <a:sy n="50" d="100"/>
        </p:scale>
        <p:origin x="4086"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Title 1"/>
          <p:cNvSpPr>
            <a:spLocks noGrp="1"/>
          </p:cNvSpPr>
          <p:nvPr>
            <p:ph type="ctrTitle"/>
          </p:nvPr>
        </p:nvSpPr>
        <p:spPr>
          <a:xfrm>
            <a:off x="431959" y="2474654"/>
            <a:ext cx="4895533" cy="5264327"/>
          </a:xfrm>
        </p:spPr>
        <p:txBody>
          <a:bodyPr anchor="b"/>
          <a:lstStyle>
            <a:lvl1pPr algn="ctr">
              <a:defRPr sz="3779"/>
            </a:lvl1pPr>
          </a:lstStyle>
          <a:p>
            <a:r>
              <a:rPr lang="hu-HU"/>
              <a:t>Mintacím szerkesztése</a:t>
            </a:r>
            <a:endParaRPr lang="en-US" dirty="0"/>
          </a:p>
        </p:txBody>
      </p:sp>
      <p:sp>
        <p:nvSpPr>
          <p:cNvPr id="3" name="Subtitle 2"/>
          <p:cNvSpPr>
            <a:spLocks noGrp="1"/>
          </p:cNvSpPr>
          <p:nvPr>
            <p:ph type="subTitle" idx="1"/>
          </p:nvPr>
        </p:nvSpPr>
        <p:spPr>
          <a:xfrm>
            <a:off x="719931" y="7941994"/>
            <a:ext cx="4319588" cy="3650725"/>
          </a:xfrm>
        </p:spPr>
        <p:txBody>
          <a:bodyPr/>
          <a:lstStyle>
            <a:lvl1pPr marL="0" indent="0" algn="ctr">
              <a:buNone/>
              <a:defRPr sz="1512"/>
            </a:lvl1pPr>
            <a:lvl2pPr marL="287990" indent="0" algn="ctr">
              <a:buNone/>
              <a:defRPr sz="1260"/>
            </a:lvl2pPr>
            <a:lvl3pPr marL="575981" indent="0" algn="ctr">
              <a:buNone/>
              <a:defRPr sz="1134"/>
            </a:lvl3pPr>
            <a:lvl4pPr marL="863971" indent="0" algn="ctr">
              <a:buNone/>
              <a:defRPr sz="1008"/>
            </a:lvl4pPr>
            <a:lvl5pPr marL="1151961" indent="0" algn="ctr">
              <a:buNone/>
              <a:defRPr sz="1008"/>
            </a:lvl5pPr>
            <a:lvl6pPr marL="1439951" indent="0" algn="ctr">
              <a:buNone/>
              <a:defRPr sz="1008"/>
            </a:lvl6pPr>
            <a:lvl7pPr marL="1727942" indent="0" algn="ctr">
              <a:buNone/>
              <a:defRPr sz="1008"/>
            </a:lvl7pPr>
            <a:lvl8pPr marL="2015932" indent="0" algn="ctr">
              <a:buNone/>
              <a:defRPr sz="1008"/>
            </a:lvl8pPr>
            <a:lvl9pPr marL="2303922" indent="0" algn="ctr">
              <a:buNone/>
              <a:defRPr sz="1008"/>
            </a:lvl9pPr>
          </a:lstStyle>
          <a:p>
            <a:r>
              <a:rPr lang="hu-HU"/>
              <a:t>Kattintson ide az alcím mintájának szerkesztéséhez</a:t>
            </a:r>
            <a:endParaRPr lang="en-US" dirty="0"/>
          </a:p>
        </p:txBody>
      </p:sp>
      <p:sp>
        <p:nvSpPr>
          <p:cNvPr id="4" name="Date Placeholder 3"/>
          <p:cNvSpPr>
            <a:spLocks noGrp="1"/>
          </p:cNvSpPr>
          <p:nvPr>
            <p:ph type="dt" sz="half" idx="10"/>
          </p:nvPr>
        </p:nvSpPr>
        <p:spPr/>
        <p:txBody>
          <a:bodyPr/>
          <a:lstStyle/>
          <a:p>
            <a:fld id="{F75E4B7E-9976-4531-AE92-1F7086DE0894}" type="datetimeFigureOut">
              <a:rPr lang="hu-HU" smtClean="0"/>
              <a:t>2021. 11. 16.</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C6D0DFD3-CCC3-4E8A-92F3-DE64AAB6B19E}" type="slidenum">
              <a:rPr lang="hu-HU" smtClean="0"/>
              <a:t>‹#›</a:t>
            </a:fld>
            <a:endParaRPr lang="hu-HU"/>
          </a:p>
        </p:txBody>
      </p:sp>
    </p:spTree>
    <p:extLst>
      <p:ext uri="{BB962C8B-B14F-4D97-AF65-F5344CB8AC3E}">
        <p14:creationId xmlns:p14="http://schemas.microsoft.com/office/powerpoint/2010/main" val="6127822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Vertical Text Placeholder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fld id="{F75E4B7E-9976-4531-AE92-1F7086DE0894}" type="datetimeFigureOut">
              <a:rPr lang="hu-HU" smtClean="0"/>
              <a:t>2021. 11. 16.</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C6D0DFD3-CCC3-4E8A-92F3-DE64AAB6B19E}" type="slidenum">
              <a:rPr lang="hu-HU" smtClean="0"/>
              <a:t>‹#›</a:t>
            </a:fld>
            <a:endParaRPr lang="hu-HU"/>
          </a:p>
        </p:txBody>
      </p:sp>
    </p:spTree>
    <p:extLst>
      <p:ext uri="{BB962C8B-B14F-4D97-AF65-F5344CB8AC3E}">
        <p14:creationId xmlns:p14="http://schemas.microsoft.com/office/powerpoint/2010/main" val="1515861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121607" y="805050"/>
            <a:ext cx="1241881" cy="12814296"/>
          </a:xfrm>
        </p:spPr>
        <p:txBody>
          <a:bodyPr vert="eaVert"/>
          <a:lstStyle/>
          <a:p>
            <a:r>
              <a:rPr lang="hu-HU"/>
              <a:t>Mintacím szerkesztése</a:t>
            </a:r>
            <a:endParaRPr lang="en-US" dirty="0"/>
          </a:p>
        </p:txBody>
      </p:sp>
      <p:sp>
        <p:nvSpPr>
          <p:cNvPr id="3" name="Vertical Text Placeholder 2"/>
          <p:cNvSpPr>
            <a:spLocks noGrp="1"/>
          </p:cNvSpPr>
          <p:nvPr>
            <p:ph type="body" orient="vert" idx="1"/>
          </p:nvPr>
        </p:nvSpPr>
        <p:spPr>
          <a:xfrm>
            <a:off x="395963" y="805050"/>
            <a:ext cx="3653651" cy="12814296"/>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fld id="{F75E4B7E-9976-4531-AE92-1F7086DE0894}" type="datetimeFigureOut">
              <a:rPr lang="hu-HU" smtClean="0"/>
              <a:t>2021. 11. 16.</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C6D0DFD3-CCC3-4E8A-92F3-DE64AAB6B19E}" type="slidenum">
              <a:rPr lang="hu-HU" smtClean="0"/>
              <a:t>‹#›</a:t>
            </a:fld>
            <a:endParaRPr lang="hu-HU"/>
          </a:p>
        </p:txBody>
      </p:sp>
    </p:spTree>
    <p:extLst>
      <p:ext uri="{BB962C8B-B14F-4D97-AF65-F5344CB8AC3E}">
        <p14:creationId xmlns:p14="http://schemas.microsoft.com/office/powerpoint/2010/main" val="38383479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Content Placeholder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fld id="{F75E4B7E-9976-4531-AE92-1F7086DE0894}" type="datetimeFigureOut">
              <a:rPr lang="hu-HU" smtClean="0"/>
              <a:t>2021. 11. 16.</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C6D0DFD3-CCC3-4E8A-92F3-DE64AAB6B19E}" type="slidenum">
              <a:rPr lang="hu-HU" smtClean="0"/>
              <a:t>‹#›</a:t>
            </a:fld>
            <a:endParaRPr lang="hu-HU"/>
          </a:p>
        </p:txBody>
      </p:sp>
    </p:spTree>
    <p:extLst>
      <p:ext uri="{BB962C8B-B14F-4D97-AF65-F5344CB8AC3E}">
        <p14:creationId xmlns:p14="http://schemas.microsoft.com/office/powerpoint/2010/main" val="1568360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Title 1"/>
          <p:cNvSpPr>
            <a:spLocks noGrp="1"/>
          </p:cNvSpPr>
          <p:nvPr>
            <p:ph type="title"/>
          </p:nvPr>
        </p:nvSpPr>
        <p:spPr>
          <a:xfrm>
            <a:off x="392963" y="3769738"/>
            <a:ext cx="4967526" cy="6289889"/>
          </a:xfrm>
        </p:spPr>
        <p:txBody>
          <a:bodyPr anchor="b"/>
          <a:lstStyle>
            <a:lvl1pPr>
              <a:defRPr sz="3779"/>
            </a:lvl1pPr>
          </a:lstStyle>
          <a:p>
            <a:r>
              <a:rPr lang="hu-HU"/>
              <a:t>Mintacím szerkesztése</a:t>
            </a:r>
            <a:endParaRPr lang="en-US" dirty="0"/>
          </a:p>
        </p:txBody>
      </p:sp>
      <p:sp>
        <p:nvSpPr>
          <p:cNvPr id="3" name="Text Placeholder 2"/>
          <p:cNvSpPr>
            <a:spLocks noGrp="1"/>
          </p:cNvSpPr>
          <p:nvPr>
            <p:ph type="body" idx="1"/>
          </p:nvPr>
        </p:nvSpPr>
        <p:spPr>
          <a:xfrm>
            <a:off x="392963" y="10119132"/>
            <a:ext cx="4967526" cy="3307704"/>
          </a:xfrm>
        </p:spPr>
        <p:txBody>
          <a:bodyPr/>
          <a:lstStyle>
            <a:lvl1pPr marL="0" indent="0">
              <a:buNone/>
              <a:defRPr sz="1512">
                <a:solidFill>
                  <a:schemeClr val="tx1"/>
                </a:solidFill>
              </a:defRPr>
            </a:lvl1pPr>
            <a:lvl2pPr marL="287990" indent="0">
              <a:buNone/>
              <a:defRPr sz="1260">
                <a:solidFill>
                  <a:schemeClr val="tx1">
                    <a:tint val="75000"/>
                  </a:schemeClr>
                </a:solidFill>
              </a:defRPr>
            </a:lvl2pPr>
            <a:lvl3pPr marL="575981" indent="0">
              <a:buNone/>
              <a:defRPr sz="1134">
                <a:solidFill>
                  <a:schemeClr val="tx1">
                    <a:tint val="75000"/>
                  </a:schemeClr>
                </a:solidFill>
              </a:defRPr>
            </a:lvl3pPr>
            <a:lvl4pPr marL="863971" indent="0">
              <a:buNone/>
              <a:defRPr sz="1008">
                <a:solidFill>
                  <a:schemeClr val="tx1">
                    <a:tint val="75000"/>
                  </a:schemeClr>
                </a:solidFill>
              </a:defRPr>
            </a:lvl4pPr>
            <a:lvl5pPr marL="1151961" indent="0">
              <a:buNone/>
              <a:defRPr sz="1008">
                <a:solidFill>
                  <a:schemeClr val="tx1">
                    <a:tint val="75000"/>
                  </a:schemeClr>
                </a:solidFill>
              </a:defRPr>
            </a:lvl5pPr>
            <a:lvl6pPr marL="1439951" indent="0">
              <a:buNone/>
              <a:defRPr sz="1008">
                <a:solidFill>
                  <a:schemeClr val="tx1">
                    <a:tint val="75000"/>
                  </a:schemeClr>
                </a:solidFill>
              </a:defRPr>
            </a:lvl6pPr>
            <a:lvl7pPr marL="1727942" indent="0">
              <a:buNone/>
              <a:defRPr sz="1008">
                <a:solidFill>
                  <a:schemeClr val="tx1">
                    <a:tint val="75000"/>
                  </a:schemeClr>
                </a:solidFill>
              </a:defRPr>
            </a:lvl7pPr>
            <a:lvl8pPr marL="2015932" indent="0">
              <a:buNone/>
              <a:defRPr sz="1008">
                <a:solidFill>
                  <a:schemeClr val="tx1">
                    <a:tint val="75000"/>
                  </a:schemeClr>
                </a:solidFill>
              </a:defRPr>
            </a:lvl8pPr>
            <a:lvl9pPr marL="2303922" indent="0">
              <a:buNone/>
              <a:defRPr sz="1008">
                <a:solidFill>
                  <a:schemeClr val="tx1">
                    <a:tint val="75000"/>
                  </a:schemeClr>
                </a:solidFill>
              </a:defRPr>
            </a:lvl9pPr>
          </a:lstStyle>
          <a:p>
            <a:pPr lvl="0"/>
            <a:r>
              <a:rPr lang="hu-HU"/>
              <a:t>Mintaszöveg szerkesztése</a:t>
            </a:r>
          </a:p>
        </p:txBody>
      </p:sp>
      <p:sp>
        <p:nvSpPr>
          <p:cNvPr id="4" name="Date Placeholder 3"/>
          <p:cNvSpPr>
            <a:spLocks noGrp="1"/>
          </p:cNvSpPr>
          <p:nvPr>
            <p:ph type="dt" sz="half" idx="10"/>
          </p:nvPr>
        </p:nvSpPr>
        <p:spPr/>
        <p:txBody>
          <a:bodyPr/>
          <a:lstStyle/>
          <a:p>
            <a:fld id="{F75E4B7E-9976-4531-AE92-1F7086DE0894}" type="datetimeFigureOut">
              <a:rPr lang="hu-HU" smtClean="0"/>
              <a:t>2021. 11. 16.</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C6D0DFD3-CCC3-4E8A-92F3-DE64AAB6B19E}" type="slidenum">
              <a:rPr lang="hu-HU" smtClean="0"/>
              <a:t>‹#›</a:t>
            </a:fld>
            <a:endParaRPr lang="hu-HU"/>
          </a:p>
        </p:txBody>
      </p:sp>
    </p:spTree>
    <p:extLst>
      <p:ext uri="{BB962C8B-B14F-4D97-AF65-F5344CB8AC3E}">
        <p14:creationId xmlns:p14="http://schemas.microsoft.com/office/powerpoint/2010/main" val="15903059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Content Placeholder 2"/>
          <p:cNvSpPr>
            <a:spLocks noGrp="1"/>
          </p:cNvSpPr>
          <p:nvPr>
            <p:ph sz="half" idx="1"/>
          </p:nvPr>
        </p:nvSpPr>
        <p:spPr>
          <a:xfrm>
            <a:off x="395962" y="4025250"/>
            <a:ext cx="2447766" cy="9594096"/>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Content Placeholder 3"/>
          <p:cNvSpPr>
            <a:spLocks noGrp="1"/>
          </p:cNvSpPr>
          <p:nvPr>
            <p:ph sz="half" idx="2"/>
          </p:nvPr>
        </p:nvSpPr>
        <p:spPr>
          <a:xfrm>
            <a:off x="2915722" y="4025250"/>
            <a:ext cx="2447766" cy="9594096"/>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5" name="Date Placeholder 4"/>
          <p:cNvSpPr>
            <a:spLocks noGrp="1"/>
          </p:cNvSpPr>
          <p:nvPr>
            <p:ph type="dt" sz="half" idx="10"/>
          </p:nvPr>
        </p:nvSpPr>
        <p:spPr/>
        <p:txBody>
          <a:bodyPr/>
          <a:lstStyle/>
          <a:p>
            <a:fld id="{F75E4B7E-9976-4531-AE92-1F7086DE0894}" type="datetimeFigureOut">
              <a:rPr lang="hu-HU" smtClean="0"/>
              <a:t>2021. 11. 16.</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C6D0DFD3-CCC3-4E8A-92F3-DE64AAB6B19E}" type="slidenum">
              <a:rPr lang="hu-HU" smtClean="0"/>
              <a:t>‹#›</a:t>
            </a:fld>
            <a:endParaRPr lang="hu-HU"/>
          </a:p>
        </p:txBody>
      </p:sp>
    </p:spTree>
    <p:extLst>
      <p:ext uri="{BB962C8B-B14F-4D97-AF65-F5344CB8AC3E}">
        <p14:creationId xmlns:p14="http://schemas.microsoft.com/office/powerpoint/2010/main" val="16726918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Title 1"/>
          <p:cNvSpPr>
            <a:spLocks noGrp="1"/>
          </p:cNvSpPr>
          <p:nvPr>
            <p:ph type="title"/>
          </p:nvPr>
        </p:nvSpPr>
        <p:spPr>
          <a:xfrm>
            <a:off x="396712" y="805053"/>
            <a:ext cx="4967526" cy="2922682"/>
          </a:xfrm>
        </p:spPr>
        <p:txBody>
          <a:bodyPr/>
          <a:lstStyle/>
          <a:p>
            <a:r>
              <a:rPr lang="hu-HU"/>
              <a:t>Mintacím szerkesztése</a:t>
            </a:r>
            <a:endParaRPr lang="en-US" dirty="0"/>
          </a:p>
        </p:txBody>
      </p:sp>
      <p:sp>
        <p:nvSpPr>
          <p:cNvPr id="3" name="Text Placeholder 2"/>
          <p:cNvSpPr>
            <a:spLocks noGrp="1"/>
          </p:cNvSpPr>
          <p:nvPr>
            <p:ph type="body" idx="1"/>
          </p:nvPr>
        </p:nvSpPr>
        <p:spPr>
          <a:xfrm>
            <a:off x="396713" y="3706731"/>
            <a:ext cx="2436517" cy="1816612"/>
          </a:xfrm>
        </p:spPr>
        <p:txBody>
          <a:bodyPr anchor="b"/>
          <a:lstStyle>
            <a:lvl1pPr marL="0" indent="0">
              <a:buNone/>
              <a:defRPr sz="1512" b="1"/>
            </a:lvl1pPr>
            <a:lvl2pPr marL="287990" indent="0">
              <a:buNone/>
              <a:defRPr sz="1260" b="1"/>
            </a:lvl2pPr>
            <a:lvl3pPr marL="575981" indent="0">
              <a:buNone/>
              <a:defRPr sz="1134" b="1"/>
            </a:lvl3pPr>
            <a:lvl4pPr marL="863971" indent="0">
              <a:buNone/>
              <a:defRPr sz="1008" b="1"/>
            </a:lvl4pPr>
            <a:lvl5pPr marL="1151961" indent="0">
              <a:buNone/>
              <a:defRPr sz="1008" b="1"/>
            </a:lvl5pPr>
            <a:lvl6pPr marL="1439951" indent="0">
              <a:buNone/>
              <a:defRPr sz="1008" b="1"/>
            </a:lvl6pPr>
            <a:lvl7pPr marL="1727942" indent="0">
              <a:buNone/>
              <a:defRPr sz="1008" b="1"/>
            </a:lvl7pPr>
            <a:lvl8pPr marL="2015932" indent="0">
              <a:buNone/>
              <a:defRPr sz="1008" b="1"/>
            </a:lvl8pPr>
            <a:lvl9pPr marL="2303922" indent="0">
              <a:buNone/>
              <a:defRPr sz="1008" b="1"/>
            </a:lvl9pPr>
          </a:lstStyle>
          <a:p>
            <a:pPr lvl="0"/>
            <a:r>
              <a:rPr lang="hu-HU"/>
              <a:t>Mintaszöveg szerkesztése</a:t>
            </a:r>
          </a:p>
        </p:txBody>
      </p:sp>
      <p:sp>
        <p:nvSpPr>
          <p:cNvPr id="4" name="Content Placeholder 3"/>
          <p:cNvSpPr>
            <a:spLocks noGrp="1"/>
          </p:cNvSpPr>
          <p:nvPr>
            <p:ph sz="half" idx="2"/>
          </p:nvPr>
        </p:nvSpPr>
        <p:spPr>
          <a:xfrm>
            <a:off x="396713" y="5523343"/>
            <a:ext cx="2436517" cy="8124005"/>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5" name="Text Placeholder 4"/>
          <p:cNvSpPr>
            <a:spLocks noGrp="1"/>
          </p:cNvSpPr>
          <p:nvPr>
            <p:ph type="body" sz="quarter" idx="3"/>
          </p:nvPr>
        </p:nvSpPr>
        <p:spPr>
          <a:xfrm>
            <a:off x="2915722" y="3706731"/>
            <a:ext cx="2448516" cy="1816612"/>
          </a:xfrm>
        </p:spPr>
        <p:txBody>
          <a:bodyPr anchor="b"/>
          <a:lstStyle>
            <a:lvl1pPr marL="0" indent="0">
              <a:buNone/>
              <a:defRPr sz="1512" b="1"/>
            </a:lvl1pPr>
            <a:lvl2pPr marL="287990" indent="0">
              <a:buNone/>
              <a:defRPr sz="1260" b="1"/>
            </a:lvl2pPr>
            <a:lvl3pPr marL="575981" indent="0">
              <a:buNone/>
              <a:defRPr sz="1134" b="1"/>
            </a:lvl3pPr>
            <a:lvl4pPr marL="863971" indent="0">
              <a:buNone/>
              <a:defRPr sz="1008" b="1"/>
            </a:lvl4pPr>
            <a:lvl5pPr marL="1151961" indent="0">
              <a:buNone/>
              <a:defRPr sz="1008" b="1"/>
            </a:lvl5pPr>
            <a:lvl6pPr marL="1439951" indent="0">
              <a:buNone/>
              <a:defRPr sz="1008" b="1"/>
            </a:lvl6pPr>
            <a:lvl7pPr marL="1727942" indent="0">
              <a:buNone/>
              <a:defRPr sz="1008" b="1"/>
            </a:lvl7pPr>
            <a:lvl8pPr marL="2015932" indent="0">
              <a:buNone/>
              <a:defRPr sz="1008" b="1"/>
            </a:lvl8pPr>
            <a:lvl9pPr marL="2303922" indent="0">
              <a:buNone/>
              <a:defRPr sz="1008" b="1"/>
            </a:lvl9pPr>
          </a:lstStyle>
          <a:p>
            <a:pPr lvl="0"/>
            <a:r>
              <a:rPr lang="hu-HU"/>
              <a:t>Mintaszöveg szerkesztése</a:t>
            </a:r>
          </a:p>
        </p:txBody>
      </p:sp>
      <p:sp>
        <p:nvSpPr>
          <p:cNvPr id="6" name="Content Placeholder 5"/>
          <p:cNvSpPr>
            <a:spLocks noGrp="1"/>
          </p:cNvSpPr>
          <p:nvPr>
            <p:ph sz="quarter" idx="4"/>
          </p:nvPr>
        </p:nvSpPr>
        <p:spPr>
          <a:xfrm>
            <a:off x="2915722" y="5523343"/>
            <a:ext cx="2448516" cy="8124005"/>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7" name="Date Placeholder 6"/>
          <p:cNvSpPr>
            <a:spLocks noGrp="1"/>
          </p:cNvSpPr>
          <p:nvPr>
            <p:ph type="dt" sz="half" idx="10"/>
          </p:nvPr>
        </p:nvSpPr>
        <p:spPr/>
        <p:txBody>
          <a:bodyPr/>
          <a:lstStyle/>
          <a:p>
            <a:fld id="{F75E4B7E-9976-4531-AE92-1F7086DE0894}" type="datetimeFigureOut">
              <a:rPr lang="hu-HU" smtClean="0"/>
              <a:t>2021. 11. 16.</a:t>
            </a:fld>
            <a:endParaRPr lang="hu-HU"/>
          </a:p>
        </p:txBody>
      </p:sp>
      <p:sp>
        <p:nvSpPr>
          <p:cNvPr id="8" name="Footer Placeholder 7"/>
          <p:cNvSpPr>
            <a:spLocks noGrp="1"/>
          </p:cNvSpPr>
          <p:nvPr>
            <p:ph type="ftr" sz="quarter" idx="11"/>
          </p:nvPr>
        </p:nvSpPr>
        <p:spPr/>
        <p:txBody>
          <a:bodyPr/>
          <a:lstStyle/>
          <a:p>
            <a:endParaRPr lang="hu-HU"/>
          </a:p>
        </p:txBody>
      </p:sp>
      <p:sp>
        <p:nvSpPr>
          <p:cNvPr id="9" name="Slide Number Placeholder 8"/>
          <p:cNvSpPr>
            <a:spLocks noGrp="1"/>
          </p:cNvSpPr>
          <p:nvPr>
            <p:ph type="sldNum" sz="quarter" idx="12"/>
          </p:nvPr>
        </p:nvSpPr>
        <p:spPr/>
        <p:txBody>
          <a:bodyPr/>
          <a:lstStyle/>
          <a:p>
            <a:fld id="{C6D0DFD3-CCC3-4E8A-92F3-DE64AAB6B19E}" type="slidenum">
              <a:rPr lang="hu-HU" smtClean="0"/>
              <a:t>‹#›</a:t>
            </a:fld>
            <a:endParaRPr lang="hu-HU"/>
          </a:p>
        </p:txBody>
      </p:sp>
    </p:spTree>
    <p:extLst>
      <p:ext uri="{BB962C8B-B14F-4D97-AF65-F5344CB8AC3E}">
        <p14:creationId xmlns:p14="http://schemas.microsoft.com/office/powerpoint/2010/main" val="29693538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Date Placeholder 2"/>
          <p:cNvSpPr>
            <a:spLocks noGrp="1"/>
          </p:cNvSpPr>
          <p:nvPr>
            <p:ph type="dt" sz="half" idx="10"/>
          </p:nvPr>
        </p:nvSpPr>
        <p:spPr/>
        <p:txBody>
          <a:bodyPr/>
          <a:lstStyle/>
          <a:p>
            <a:fld id="{F75E4B7E-9976-4531-AE92-1F7086DE0894}" type="datetimeFigureOut">
              <a:rPr lang="hu-HU" smtClean="0"/>
              <a:t>2021. 11. 16.</a:t>
            </a:fld>
            <a:endParaRPr lang="hu-HU"/>
          </a:p>
        </p:txBody>
      </p:sp>
      <p:sp>
        <p:nvSpPr>
          <p:cNvPr id="4" name="Footer Placeholder 3"/>
          <p:cNvSpPr>
            <a:spLocks noGrp="1"/>
          </p:cNvSpPr>
          <p:nvPr>
            <p:ph type="ftr" sz="quarter" idx="11"/>
          </p:nvPr>
        </p:nvSpPr>
        <p:spPr/>
        <p:txBody>
          <a:bodyPr/>
          <a:lstStyle/>
          <a:p>
            <a:endParaRPr lang="hu-HU"/>
          </a:p>
        </p:txBody>
      </p:sp>
      <p:sp>
        <p:nvSpPr>
          <p:cNvPr id="5" name="Slide Number Placeholder 4"/>
          <p:cNvSpPr>
            <a:spLocks noGrp="1"/>
          </p:cNvSpPr>
          <p:nvPr>
            <p:ph type="sldNum" sz="quarter" idx="12"/>
          </p:nvPr>
        </p:nvSpPr>
        <p:spPr/>
        <p:txBody>
          <a:bodyPr/>
          <a:lstStyle/>
          <a:p>
            <a:fld id="{C6D0DFD3-CCC3-4E8A-92F3-DE64AAB6B19E}" type="slidenum">
              <a:rPr lang="hu-HU" smtClean="0"/>
              <a:t>‹#›</a:t>
            </a:fld>
            <a:endParaRPr lang="hu-HU"/>
          </a:p>
        </p:txBody>
      </p:sp>
    </p:spTree>
    <p:extLst>
      <p:ext uri="{BB962C8B-B14F-4D97-AF65-F5344CB8AC3E}">
        <p14:creationId xmlns:p14="http://schemas.microsoft.com/office/powerpoint/2010/main" val="29031074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5E4B7E-9976-4531-AE92-1F7086DE0894}" type="datetimeFigureOut">
              <a:rPr lang="hu-HU" smtClean="0"/>
              <a:t>2021. 11. 16.</a:t>
            </a:fld>
            <a:endParaRPr lang="hu-HU"/>
          </a:p>
        </p:txBody>
      </p:sp>
      <p:sp>
        <p:nvSpPr>
          <p:cNvPr id="3" name="Footer Placeholder 2"/>
          <p:cNvSpPr>
            <a:spLocks noGrp="1"/>
          </p:cNvSpPr>
          <p:nvPr>
            <p:ph type="ftr" sz="quarter" idx="11"/>
          </p:nvPr>
        </p:nvSpPr>
        <p:spPr/>
        <p:txBody>
          <a:bodyPr/>
          <a:lstStyle/>
          <a:p>
            <a:endParaRPr lang="hu-HU"/>
          </a:p>
        </p:txBody>
      </p:sp>
      <p:sp>
        <p:nvSpPr>
          <p:cNvPr id="4" name="Slide Number Placeholder 3"/>
          <p:cNvSpPr>
            <a:spLocks noGrp="1"/>
          </p:cNvSpPr>
          <p:nvPr>
            <p:ph type="sldNum" sz="quarter" idx="12"/>
          </p:nvPr>
        </p:nvSpPr>
        <p:spPr/>
        <p:txBody>
          <a:bodyPr/>
          <a:lstStyle/>
          <a:p>
            <a:fld id="{C6D0DFD3-CCC3-4E8A-92F3-DE64AAB6B19E}" type="slidenum">
              <a:rPr lang="hu-HU" smtClean="0"/>
              <a:t>‹#›</a:t>
            </a:fld>
            <a:endParaRPr lang="hu-HU"/>
          </a:p>
        </p:txBody>
      </p:sp>
    </p:spTree>
    <p:extLst>
      <p:ext uri="{BB962C8B-B14F-4D97-AF65-F5344CB8AC3E}">
        <p14:creationId xmlns:p14="http://schemas.microsoft.com/office/powerpoint/2010/main" val="26175034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396712" y="1008062"/>
            <a:ext cx="1857573" cy="3528219"/>
          </a:xfrm>
        </p:spPr>
        <p:txBody>
          <a:bodyPr anchor="b"/>
          <a:lstStyle>
            <a:lvl1pPr>
              <a:defRPr sz="2016"/>
            </a:lvl1pPr>
          </a:lstStyle>
          <a:p>
            <a:r>
              <a:rPr lang="hu-HU"/>
              <a:t>Mintacím szerkesztése</a:t>
            </a:r>
            <a:endParaRPr lang="en-US" dirty="0"/>
          </a:p>
        </p:txBody>
      </p:sp>
      <p:sp>
        <p:nvSpPr>
          <p:cNvPr id="3" name="Content Placeholder 2"/>
          <p:cNvSpPr>
            <a:spLocks noGrp="1"/>
          </p:cNvSpPr>
          <p:nvPr>
            <p:ph idx="1"/>
          </p:nvPr>
        </p:nvSpPr>
        <p:spPr>
          <a:xfrm>
            <a:off x="2448516" y="2177138"/>
            <a:ext cx="2915722" cy="10745667"/>
          </a:xfrm>
        </p:spPr>
        <p:txBody>
          <a:bodyPr/>
          <a:lstStyle>
            <a:lvl1pPr>
              <a:defRPr sz="2016"/>
            </a:lvl1pPr>
            <a:lvl2pPr>
              <a:defRPr sz="1764"/>
            </a:lvl2pPr>
            <a:lvl3pPr>
              <a:defRPr sz="1512"/>
            </a:lvl3pPr>
            <a:lvl4pPr>
              <a:defRPr sz="1260"/>
            </a:lvl4pPr>
            <a:lvl5pPr>
              <a:defRPr sz="1260"/>
            </a:lvl5pPr>
            <a:lvl6pPr>
              <a:defRPr sz="1260"/>
            </a:lvl6pPr>
            <a:lvl7pPr>
              <a:defRPr sz="1260"/>
            </a:lvl7pPr>
            <a:lvl8pPr>
              <a:defRPr sz="1260"/>
            </a:lvl8pPr>
            <a:lvl9pPr>
              <a:defRPr sz="126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Text Placeholder 3"/>
          <p:cNvSpPr>
            <a:spLocks noGrp="1"/>
          </p:cNvSpPr>
          <p:nvPr>
            <p:ph type="body" sz="half" idx="2"/>
          </p:nvPr>
        </p:nvSpPr>
        <p:spPr>
          <a:xfrm>
            <a:off x="396712" y="4536282"/>
            <a:ext cx="1857573" cy="8404022"/>
          </a:xfrm>
        </p:spPr>
        <p:txBody>
          <a:bodyPr/>
          <a:lstStyle>
            <a:lvl1pPr marL="0" indent="0">
              <a:buNone/>
              <a:defRPr sz="1008"/>
            </a:lvl1pPr>
            <a:lvl2pPr marL="287990" indent="0">
              <a:buNone/>
              <a:defRPr sz="882"/>
            </a:lvl2pPr>
            <a:lvl3pPr marL="575981" indent="0">
              <a:buNone/>
              <a:defRPr sz="756"/>
            </a:lvl3pPr>
            <a:lvl4pPr marL="863971" indent="0">
              <a:buNone/>
              <a:defRPr sz="630"/>
            </a:lvl4pPr>
            <a:lvl5pPr marL="1151961" indent="0">
              <a:buNone/>
              <a:defRPr sz="630"/>
            </a:lvl5pPr>
            <a:lvl6pPr marL="1439951" indent="0">
              <a:buNone/>
              <a:defRPr sz="630"/>
            </a:lvl6pPr>
            <a:lvl7pPr marL="1727942" indent="0">
              <a:buNone/>
              <a:defRPr sz="630"/>
            </a:lvl7pPr>
            <a:lvl8pPr marL="2015932" indent="0">
              <a:buNone/>
              <a:defRPr sz="630"/>
            </a:lvl8pPr>
            <a:lvl9pPr marL="2303922" indent="0">
              <a:buNone/>
              <a:defRPr sz="630"/>
            </a:lvl9pPr>
          </a:lstStyle>
          <a:p>
            <a:pPr lvl="0"/>
            <a:r>
              <a:rPr lang="hu-HU"/>
              <a:t>Mintaszöveg szerkesztése</a:t>
            </a:r>
          </a:p>
        </p:txBody>
      </p:sp>
      <p:sp>
        <p:nvSpPr>
          <p:cNvPr id="5" name="Date Placeholder 4"/>
          <p:cNvSpPr>
            <a:spLocks noGrp="1"/>
          </p:cNvSpPr>
          <p:nvPr>
            <p:ph type="dt" sz="half" idx="10"/>
          </p:nvPr>
        </p:nvSpPr>
        <p:spPr/>
        <p:txBody>
          <a:bodyPr/>
          <a:lstStyle/>
          <a:p>
            <a:fld id="{F75E4B7E-9976-4531-AE92-1F7086DE0894}" type="datetimeFigureOut">
              <a:rPr lang="hu-HU" smtClean="0"/>
              <a:t>2021. 11. 16.</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C6D0DFD3-CCC3-4E8A-92F3-DE64AAB6B19E}" type="slidenum">
              <a:rPr lang="hu-HU" smtClean="0"/>
              <a:t>‹#›</a:t>
            </a:fld>
            <a:endParaRPr lang="hu-HU"/>
          </a:p>
        </p:txBody>
      </p:sp>
    </p:spTree>
    <p:extLst>
      <p:ext uri="{BB962C8B-B14F-4D97-AF65-F5344CB8AC3E}">
        <p14:creationId xmlns:p14="http://schemas.microsoft.com/office/powerpoint/2010/main" val="19713723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396712" y="1008062"/>
            <a:ext cx="1857573" cy="3528219"/>
          </a:xfrm>
        </p:spPr>
        <p:txBody>
          <a:bodyPr anchor="b"/>
          <a:lstStyle>
            <a:lvl1pPr>
              <a:defRPr sz="2016"/>
            </a:lvl1pPr>
          </a:lstStyle>
          <a:p>
            <a:r>
              <a:rPr lang="hu-HU"/>
              <a:t>Mintacím szerkesztése</a:t>
            </a:r>
            <a:endParaRPr lang="en-US" dirty="0"/>
          </a:p>
        </p:txBody>
      </p:sp>
      <p:sp>
        <p:nvSpPr>
          <p:cNvPr id="3" name="Picture Placeholder 2"/>
          <p:cNvSpPr>
            <a:spLocks noGrp="1" noChangeAspect="1"/>
          </p:cNvSpPr>
          <p:nvPr>
            <p:ph type="pic" idx="1"/>
          </p:nvPr>
        </p:nvSpPr>
        <p:spPr>
          <a:xfrm>
            <a:off x="2448516" y="2177138"/>
            <a:ext cx="2915722" cy="10745667"/>
          </a:xfrm>
        </p:spPr>
        <p:txBody>
          <a:bodyPr anchor="t"/>
          <a:lstStyle>
            <a:lvl1pPr marL="0" indent="0">
              <a:buNone/>
              <a:defRPr sz="2016"/>
            </a:lvl1pPr>
            <a:lvl2pPr marL="287990" indent="0">
              <a:buNone/>
              <a:defRPr sz="1764"/>
            </a:lvl2pPr>
            <a:lvl3pPr marL="575981" indent="0">
              <a:buNone/>
              <a:defRPr sz="1512"/>
            </a:lvl3pPr>
            <a:lvl4pPr marL="863971" indent="0">
              <a:buNone/>
              <a:defRPr sz="1260"/>
            </a:lvl4pPr>
            <a:lvl5pPr marL="1151961" indent="0">
              <a:buNone/>
              <a:defRPr sz="1260"/>
            </a:lvl5pPr>
            <a:lvl6pPr marL="1439951" indent="0">
              <a:buNone/>
              <a:defRPr sz="1260"/>
            </a:lvl6pPr>
            <a:lvl7pPr marL="1727942" indent="0">
              <a:buNone/>
              <a:defRPr sz="1260"/>
            </a:lvl7pPr>
            <a:lvl8pPr marL="2015932" indent="0">
              <a:buNone/>
              <a:defRPr sz="1260"/>
            </a:lvl8pPr>
            <a:lvl9pPr marL="2303922" indent="0">
              <a:buNone/>
              <a:defRPr sz="1260"/>
            </a:lvl9pPr>
          </a:lstStyle>
          <a:p>
            <a:r>
              <a:rPr lang="hu-HU"/>
              <a:t>Kép beszúrásához kattintson az ikonra</a:t>
            </a:r>
            <a:endParaRPr lang="en-US" dirty="0"/>
          </a:p>
        </p:txBody>
      </p:sp>
      <p:sp>
        <p:nvSpPr>
          <p:cNvPr id="4" name="Text Placeholder 3"/>
          <p:cNvSpPr>
            <a:spLocks noGrp="1"/>
          </p:cNvSpPr>
          <p:nvPr>
            <p:ph type="body" sz="half" idx="2"/>
          </p:nvPr>
        </p:nvSpPr>
        <p:spPr>
          <a:xfrm>
            <a:off x="396712" y="4536282"/>
            <a:ext cx="1857573" cy="8404022"/>
          </a:xfrm>
        </p:spPr>
        <p:txBody>
          <a:bodyPr/>
          <a:lstStyle>
            <a:lvl1pPr marL="0" indent="0">
              <a:buNone/>
              <a:defRPr sz="1008"/>
            </a:lvl1pPr>
            <a:lvl2pPr marL="287990" indent="0">
              <a:buNone/>
              <a:defRPr sz="882"/>
            </a:lvl2pPr>
            <a:lvl3pPr marL="575981" indent="0">
              <a:buNone/>
              <a:defRPr sz="756"/>
            </a:lvl3pPr>
            <a:lvl4pPr marL="863971" indent="0">
              <a:buNone/>
              <a:defRPr sz="630"/>
            </a:lvl4pPr>
            <a:lvl5pPr marL="1151961" indent="0">
              <a:buNone/>
              <a:defRPr sz="630"/>
            </a:lvl5pPr>
            <a:lvl6pPr marL="1439951" indent="0">
              <a:buNone/>
              <a:defRPr sz="630"/>
            </a:lvl6pPr>
            <a:lvl7pPr marL="1727942" indent="0">
              <a:buNone/>
              <a:defRPr sz="630"/>
            </a:lvl7pPr>
            <a:lvl8pPr marL="2015932" indent="0">
              <a:buNone/>
              <a:defRPr sz="630"/>
            </a:lvl8pPr>
            <a:lvl9pPr marL="2303922" indent="0">
              <a:buNone/>
              <a:defRPr sz="630"/>
            </a:lvl9pPr>
          </a:lstStyle>
          <a:p>
            <a:pPr lvl="0"/>
            <a:r>
              <a:rPr lang="hu-HU"/>
              <a:t>Mintaszöveg szerkesztése</a:t>
            </a:r>
          </a:p>
        </p:txBody>
      </p:sp>
      <p:sp>
        <p:nvSpPr>
          <p:cNvPr id="5" name="Date Placeholder 4"/>
          <p:cNvSpPr>
            <a:spLocks noGrp="1"/>
          </p:cNvSpPr>
          <p:nvPr>
            <p:ph type="dt" sz="half" idx="10"/>
          </p:nvPr>
        </p:nvSpPr>
        <p:spPr/>
        <p:txBody>
          <a:bodyPr/>
          <a:lstStyle/>
          <a:p>
            <a:fld id="{F75E4B7E-9976-4531-AE92-1F7086DE0894}" type="datetimeFigureOut">
              <a:rPr lang="hu-HU" smtClean="0"/>
              <a:t>2021. 11. 16.</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C6D0DFD3-CCC3-4E8A-92F3-DE64AAB6B19E}" type="slidenum">
              <a:rPr lang="hu-HU" smtClean="0"/>
              <a:t>‹#›</a:t>
            </a:fld>
            <a:endParaRPr lang="hu-HU"/>
          </a:p>
        </p:txBody>
      </p:sp>
    </p:spTree>
    <p:extLst>
      <p:ext uri="{BB962C8B-B14F-4D97-AF65-F5344CB8AC3E}">
        <p14:creationId xmlns:p14="http://schemas.microsoft.com/office/powerpoint/2010/main" val="11192701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5962" y="805053"/>
            <a:ext cx="4967526" cy="2922682"/>
          </a:xfrm>
          <a:prstGeom prst="rect">
            <a:avLst/>
          </a:prstGeom>
        </p:spPr>
        <p:txBody>
          <a:bodyPr vert="horz" lIns="91440" tIns="45720" rIns="91440" bIns="45720" rtlCol="0" anchor="ctr">
            <a:normAutofit/>
          </a:bodyPr>
          <a:lstStyle/>
          <a:p>
            <a:r>
              <a:rPr lang="hu-HU"/>
              <a:t>Mintacím szerkesztése</a:t>
            </a:r>
            <a:endParaRPr lang="en-US" dirty="0"/>
          </a:p>
        </p:txBody>
      </p:sp>
      <p:sp>
        <p:nvSpPr>
          <p:cNvPr id="3" name="Text Placeholder 2"/>
          <p:cNvSpPr>
            <a:spLocks noGrp="1"/>
          </p:cNvSpPr>
          <p:nvPr>
            <p:ph type="body" idx="1"/>
          </p:nvPr>
        </p:nvSpPr>
        <p:spPr>
          <a:xfrm>
            <a:off x="395962" y="4025250"/>
            <a:ext cx="4967526" cy="9594096"/>
          </a:xfrm>
          <a:prstGeom prst="rect">
            <a:avLst/>
          </a:prstGeom>
        </p:spPr>
        <p:txBody>
          <a:bodyPr vert="horz" lIns="91440" tIns="45720" rIns="91440" bIns="45720" rtlCol="0">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2"/>
          </p:nvPr>
        </p:nvSpPr>
        <p:spPr>
          <a:xfrm>
            <a:off x="395962" y="14014873"/>
            <a:ext cx="1295876" cy="805050"/>
          </a:xfrm>
          <a:prstGeom prst="rect">
            <a:avLst/>
          </a:prstGeom>
        </p:spPr>
        <p:txBody>
          <a:bodyPr vert="horz" lIns="91440" tIns="45720" rIns="91440" bIns="45720" rtlCol="0" anchor="ctr"/>
          <a:lstStyle>
            <a:lvl1pPr algn="l">
              <a:defRPr sz="756">
                <a:solidFill>
                  <a:schemeClr val="tx1">
                    <a:tint val="75000"/>
                  </a:schemeClr>
                </a:solidFill>
              </a:defRPr>
            </a:lvl1pPr>
          </a:lstStyle>
          <a:p>
            <a:fld id="{F75E4B7E-9976-4531-AE92-1F7086DE0894}" type="datetimeFigureOut">
              <a:rPr lang="hu-HU" smtClean="0"/>
              <a:t>2021. 11. 16.</a:t>
            </a:fld>
            <a:endParaRPr lang="hu-HU"/>
          </a:p>
        </p:txBody>
      </p:sp>
      <p:sp>
        <p:nvSpPr>
          <p:cNvPr id="5" name="Footer Placeholder 4"/>
          <p:cNvSpPr>
            <a:spLocks noGrp="1"/>
          </p:cNvSpPr>
          <p:nvPr>
            <p:ph type="ftr" sz="quarter" idx="3"/>
          </p:nvPr>
        </p:nvSpPr>
        <p:spPr>
          <a:xfrm>
            <a:off x="1907818" y="14014873"/>
            <a:ext cx="1943814" cy="805050"/>
          </a:xfrm>
          <a:prstGeom prst="rect">
            <a:avLst/>
          </a:prstGeom>
        </p:spPr>
        <p:txBody>
          <a:bodyPr vert="horz" lIns="91440" tIns="45720" rIns="91440" bIns="45720" rtlCol="0" anchor="ctr"/>
          <a:lstStyle>
            <a:lvl1pPr algn="ctr">
              <a:defRPr sz="756">
                <a:solidFill>
                  <a:schemeClr val="tx1">
                    <a:tint val="75000"/>
                  </a:schemeClr>
                </a:solidFill>
              </a:defRPr>
            </a:lvl1pPr>
          </a:lstStyle>
          <a:p>
            <a:endParaRPr lang="hu-HU"/>
          </a:p>
        </p:txBody>
      </p:sp>
      <p:sp>
        <p:nvSpPr>
          <p:cNvPr id="6" name="Slide Number Placeholder 5"/>
          <p:cNvSpPr>
            <a:spLocks noGrp="1"/>
          </p:cNvSpPr>
          <p:nvPr>
            <p:ph type="sldNum" sz="quarter" idx="4"/>
          </p:nvPr>
        </p:nvSpPr>
        <p:spPr>
          <a:xfrm>
            <a:off x="4067612" y="14014873"/>
            <a:ext cx="1295876" cy="805050"/>
          </a:xfrm>
          <a:prstGeom prst="rect">
            <a:avLst/>
          </a:prstGeom>
        </p:spPr>
        <p:txBody>
          <a:bodyPr vert="horz" lIns="91440" tIns="45720" rIns="91440" bIns="45720" rtlCol="0" anchor="ctr"/>
          <a:lstStyle>
            <a:lvl1pPr algn="r">
              <a:defRPr sz="756">
                <a:solidFill>
                  <a:schemeClr val="tx1">
                    <a:tint val="75000"/>
                  </a:schemeClr>
                </a:solidFill>
              </a:defRPr>
            </a:lvl1pPr>
          </a:lstStyle>
          <a:p>
            <a:fld id="{C6D0DFD3-CCC3-4E8A-92F3-DE64AAB6B19E}" type="slidenum">
              <a:rPr lang="hu-HU" smtClean="0"/>
              <a:t>‹#›</a:t>
            </a:fld>
            <a:endParaRPr lang="hu-HU"/>
          </a:p>
        </p:txBody>
      </p:sp>
    </p:spTree>
    <p:extLst>
      <p:ext uri="{BB962C8B-B14F-4D97-AF65-F5344CB8AC3E}">
        <p14:creationId xmlns:p14="http://schemas.microsoft.com/office/powerpoint/2010/main" val="2413497398"/>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defTabSz="575981" rtl="0" eaLnBrk="1" latinLnBrk="0" hangingPunct="1">
        <a:lnSpc>
          <a:spcPct val="90000"/>
        </a:lnSpc>
        <a:spcBef>
          <a:spcPct val="0"/>
        </a:spcBef>
        <a:buNone/>
        <a:defRPr sz="2772" kern="1200">
          <a:solidFill>
            <a:schemeClr val="tx1"/>
          </a:solidFill>
          <a:latin typeface="+mj-lt"/>
          <a:ea typeface="+mj-ea"/>
          <a:cs typeface="+mj-cs"/>
        </a:defRPr>
      </a:lvl1pPr>
    </p:titleStyle>
    <p:bodyStyle>
      <a:lvl1pPr marL="143995" indent="-143995" algn="l" defTabSz="575981" rtl="0" eaLnBrk="1" latinLnBrk="0" hangingPunct="1">
        <a:lnSpc>
          <a:spcPct val="90000"/>
        </a:lnSpc>
        <a:spcBef>
          <a:spcPts val="630"/>
        </a:spcBef>
        <a:buFont typeface="Arial" panose="020B0604020202020204" pitchFamily="34" charset="0"/>
        <a:buChar char="•"/>
        <a:defRPr sz="1764" kern="1200">
          <a:solidFill>
            <a:schemeClr val="tx1"/>
          </a:solidFill>
          <a:latin typeface="+mn-lt"/>
          <a:ea typeface="+mn-ea"/>
          <a:cs typeface="+mn-cs"/>
        </a:defRPr>
      </a:lvl1pPr>
      <a:lvl2pPr marL="431985" indent="-143995" algn="l" defTabSz="575981" rtl="0" eaLnBrk="1" latinLnBrk="0" hangingPunct="1">
        <a:lnSpc>
          <a:spcPct val="90000"/>
        </a:lnSpc>
        <a:spcBef>
          <a:spcPts val="315"/>
        </a:spcBef>
        <a:buFont typeface="Arial" panose="020B0604020202020204" pitchFamily="34" charset="0"/>
        <a:buChar char="•"/>
        <a:defRPr sz="1512" kern="1200">
          <a:solidFill>
            <a:schemeClr val="tx1"/>
          </a:solidFill>
          <a:latin typeface="+mn-lt"/>
          <a:ea typeface="+mn-ea"/>
          <a:cs typeface="+mn-cs"/>
        </a:defRPr>
      </a:lvl2pPr>
      <a:lvl3pPr marL="719976" indent="-143995" algn="l" defTabSz="575981" rtl="0" eaLnBrk="1" latinLnBrk="0" hangingPunct="1">
        <a:lnSpc>
          <a:spcPct val="90000"/>
        </a:lnSpc>
        <a:spcBef>
          <a:spcPts val="315"/>
        </a:spcBef>
        <a:buFont typeface="Arial" panose="020B0604020202020204" pitchFamily="34" charset="0"/>
        <a:buChar char="•"/>
        <a:defRPr sz="1260" kern="1200">
          <a:solidFill>
            <a:schemeClr val="tx1"/>
          </a:solidFill>
          <a:latin typeface="+mn-lt"/>
          <a:ea typeface="+mn-ea"/>
          <a:cs typeface="+mn-cs"/>
        </a:defRPr>
      </a:lvl3pPr>
      <a:lvl4pPr marL="1007966" indent="-143995" algn="l" defTabSz="575981" rtl="0" eaLnBrk="1" latinLnBrk="0" hangingPunct="1">
        <a:lnSpc>
          <a:spcPct val="90000"/>
        </a:lnSpc>
        <a:spcBef>
          <a:spcPts val="315"/>
        </a:spcBef>
        <a:buFont typeface="Arial" panose="020B0604020202020204" pitchFamily="34" charset="0"/>
        <a:buChar char="•"/>
        <a:defRPr sz="1134" kern="1200">
          <a:solidFill>
            <a:schemeClr val="tx1"/>
          </a:solidFill>
          <a:latin typeface="+mn-lt"/>
          <a:ea typeface="+mn-ea"/>
          <a:cs typeface="+mn-cs"/>
        </a:defRPr>
      </a:lvl4pPr>
      <a:lvl5pPr marL="1295956" indent="-143995" algn="l" defTabSz="575981" rtl="0" eaLnBrk="1" latinLnBrk="0" hangingPunct="1">
        <a:lnSpc>
          <a:spcPct val="90000"/>
        </a:lnSpc>
        <a:spcBef>
          <a:spcPts val="315"/>
        </a:spcBef>
        <a:buFont typeface="Arial" panose="020B0604020202020204" pitchFamily="34" charset="0"/>
        <a:buChar char="•"/>
        <a:defRPr sz="1134" kern="1200">
          <a:solidFill>
            <a:schemeClr val="tx1"/>
          </a:solidFill>
          <a:latin typeface="+mn-lt"/>
          <a:ea typeface="+mn-ea"/>
          <a:cs typeface="+mn-cs"/>
        </a:defRPr>
      </a:lvl5pPr>
      <a:lvl6pPr marL="1583947" indent="-143995" algn="l" defTabSz="575981" rtl="0" eaLnBrk="1" latinLnBrk="0" hangingPunct="1">
        <a:lnSpc>
          <a:spcPct val="90000"/>
        </a:lnSpc>
        <a:spcBef>
          <a:spcPts val="315"/>
        </a:spcBef>
        <a:buFont typeface="Arial" panose="020B0604020202020204" pitchFamily="34" charset="0"/>
        <a:buChar char="•"/>
        <a:defRPr sz="1134" kern="1200">
          <a:solidFill>
            <a:schemeClr val="tx1"/>
          </a:solidFill>
          <a:latin typeface="+mn-lt"/>
          <a:ea typeface="+mn-ea"/>
          <a:cs typeface="+mn-cs"/>
        </a:defRPr>
      </a:lvl6pPr>
      <a:lvl7pPr marL="1871937" indent="-143995" algn="l" defTabSz="575981" rtl="0" eaLnBrk="1" latinLnBrk="0" hangingPunct="1">
        <a:lnSpc>
          <a:spcPct val="90000"/>
        </a:lnSpc>
        <a:spcBef>
          <a:spcPts val="315"/>
        </a:spcBef>
        <a:buFont typeface="Arial" panose="020B0604020202020204" pitchFamily="34" charset="0"/>
        <a:buChar char="•"/>
        <a:defRPr sz="1134" kern="1200">
          <a:solidFill>
            <a:schemeClr val="tx1"/>
          </a:solidFill>
          <a:latin typeface="+mn-lt"/>
          <a:ea typeface="+mn-ea"/>
          <a:cs typeface="+mn-cs"/>
        </a:defRPr>
      </a:lvl7pPr>
      <a:lvl8pPr marL="2159927" indent="-143995" algn="l" defTabSz="575981" rtl="0" eaLnBrk="1" latinLnBrk="0" hangingPunct="1">
        <a:lnSpc>
          <a:spcPct val="90000"/>
        </a:lnSpc>
        <a:spcBef>
          <a:spcPts val="315"/>
        </a:spcBef>
        <a:buFont typeface="Arial" panose="020B0604020202020204" pitchFamily="34" charset="0"/>
        <a:buChar char="•"/>
        <a:defRPr sz="1134" kern="1200">
          <a:solidFill>
            <a:schemeClr val="tx1"/>
          </a:solidFill>
          <a:latin typeface="+mn-lt"/>
          <a:ea typeface="+mn-ea"/>
          <a:cs typeface="+mn-cs"/>
        </a:defRPr>
      </a:lvl8pPr>
      <a:lvl9pPr marL="2447917" indent="-143995" algn="l" defTabSz="575981" rtl="0" eaLnBrk="1" latinLnBrk="0" hangingPunct="1">
        <a:lnSpc>
          <a:spcPct val="90000"/>
        </a:lnSpc>
        <a:spcBef>
          <a:spcPts val="315"/>
        </a:spcBef>
        <a:buFont typeface="Arial" panose="020B0604020202020204" pitchFamily="34" charset="0"/>
        <a:buChar char="•"/>
        <a:defRPr sz="1134" kern="1200">
          <a:solidFill>
            <a:schemeClr val="tx1"/>
          </a:solidFill>
          <a:latin typeface="+mn-lt"/>
          <a:ea typeface="+mn-ea"/>
          <a:cs typeface="+mn-cs"/>
        </a:defRPr>
      </a:lvl9pPr>
    </p:bodyStyle>
    <p:otherStyle>
      <a:defPPr>
        <a:defRPr lang="en-US"/>
      </a:defPPr>
      <a:lvl1pPr marL="0" algn="l" defTabSz="575981" rtl="0" eaLnBrk="1" latinLnBrk="0" hangingPunct="1">
        <a:defRPr sz="1134" kern="1200">
          <a:solidFill>
            <a:schemeClr val="tx1"/>
          </a:solidFill>
          <a:latin typeface="+mn-lt"/>
          <a:ea typeface="+mn-ea"/>
          <a:cs typeface="+mn-cs"/>
        </a:defRPr>
      </a:lvl1pPr>
      <a:lvl2pPr marL="287990" algn="l" defTabSz="575981" rtl="0" eaLnBrk="1" latinLnBrk="0" hangingPunct="1">
        <a:defRPr sz="1134" kern="1200">
          <a:solidFill>
            <a:schemeClr val="tx1"/>
          </a:solidFill>
          <a:latin typeface="+mn-lt"/>
          <a:ea typeface="+mn-ea"/>
          <a:cs typeface="+mn-cs"/>
        </a:defRPr>
      </a:lvl2pPr>
      <a:lvl3pPr marL="575981" algn="l" defTabSz="575981" rtl="0" eaLnBrk="1" latinLnBrk="0" hangingPunct="1">
        <a:defRPr sz="1134" kern="1200">
          <a:solidFill>
            <a:schemeClr val="tx1"/>
          </a:solidFill>
          <a:latin typeface="+mn-lt"/>
          <a:ea typeface="+mn-ea"/>
          <a:cs typeface="+mn-cs"/>
        </a:defRPr>
      </a:lvl3pPr>
      <a:lvl4pPr marL="863971" algn="l" defTabSz="575981" rtl="0" eaLnBrk="1" latinLnBrk="0" hangingPunct="1">
        <a:defRPr sz="1134" kern="1200">
          <a:solidFill>
            <a:schemeClr val="tx1"/>
          </a:solidFill>
          <a:latin typeface="+mn-lt"/>
          <a:ea typeface="+mn-ea"/>
          <a:cs typeface="+mn-cs"/>
        </a:defRPr>
      </a:lvl4pPr>
      <a:lvl5pPr marL="1151961" algn="l" defTabSz="575981" rtl="0" eaLnBrk="1" latinLnBrk="0" hangingPunct="1">
        <a:defRPr sz="1134" kern="1200">
          <a:solidFill>
            <a:schemeClr val="tx1"/>
          </a:solidFill>
          <a:latin typeface="+mn-lt"/>
          <a:ea typeface="+mn-ea"/>
          <a:cs typeface="+mn-cs"/>
        </a:defRPr>
      </a:lvl5pPr>
      <a:lvl6pPr marL="1439951" algn="l" defTabSz="575981" rtl="0" eaLnBrk="1" latinLnBrk="0" hangingPunct="1">
        <a:defRPr sz="1134" kern="1200">
          <a:solidFill>
            <a:schemeClr val="tx1"/>
          </a:solidFill>
          <a:latin typeface="+mn-lt"/>
          <a:ea typeface="+mn-ea"/>
          <a:cs typeface="+mn-cs"/>
        </a:defRPr>
      </a:lvl6pPr>
      <a:lvl7pPr marL="1727942" algn="l" defTabSz="575981" rtl="0" eaLnBrk="1" latinLnBrk="0" hangingPunct="1">
        <a:defRPr sz="1134" kern="1200">
          <a:solidFill>
            <a:schemeClr val="tx1"/>
          </a:solidFill>
          <a:latin typeface="+mn-lt"/>
          <a:ea typeface="+mn-ea"/>
          <a:cs typeface="+mn-cs"/>
        </a:defRPr>
      </a:lvl7pPr>
      <a:lvl8pPr marL="2015932" algn="l" defTabSz="575981" rtl="0" eaLnBrk="1" latinLnBrk="0" hangingPunct="1">
        <a:defRPr sz="1134" kern="1200">
          <a:solidFill>
            <a:schemeClr val="tx1"/>
          </a:solidFill>
          <a:latin typeface="+mn-lt"/>
          <a:ea typeface="+mn-ea"/>
          <a:cs typeface="+mn-cs"/>
        </a:defRPr>
      </a:lvl8pPr>
      <a:lvl9pPr marL="2303922" algn="l" defTabSz="575981" rtl="0" eaLnBrk="1" latinLnBrk="0" hangingPunct="1">
        <a:defRPr sz="113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hyperlink" Target="http://www.writeyourwebsitehere.com/" TargetMode="External"/><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image" Target="../media/image1.wmf"/><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Téglalap 65">
            <a:extLst>
              <a:ext uri="{FF2B5EF4-FFF2-40B4-BE49-F238E27FC236}">
                <a16:creationId xmlns:a16="http://schemas.microsoft.com/office/drawing/2014/main" id="{45C0CA21-E731-495C-A127-8193156D11CB}"/>
              </a:ext>
            </a:extLst>
          </p:cNvPr>
          <p:cNvSpPr/>
          <p:nvPr/>
        </p:nvSpPr>
        <p:spPr>
          <a:xfrm>
            <a:off x="129325" y="114245"/>
            <a:ext cx="5500800" cy="541447"/>
          </a:xfrm>
          <a:prstGeom prst="rect">
            <a:avLst/>
          </a:prstGeom>
          <a:solidFill>
            <a:srgbClr val="DB2740"/>
          </a:solidFill>
          <a:ln>
            <a:noFill/>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95419" tIns="47708" rIns="95419" bIns="47708" numCol="1" spcCol="0" rtlCol="0" fromWordArt="0" anchor="ctr" anchorCtr="0" forceAA="0" compatLnSpc="1">
            <a:prstTxWarp prst="textNoShape">
              <a:avLst/>
            </a:prstTxWarp>
            <a:noAutofit/>
          </a:bodyPr>
          <a:lstStyle/>
          <a:p>
            <a:pPr algn="ctr"/>
            <a:endParaRPr lang="en-GB" sz="1878" dirty="0">
              <a:highlight>
                <a:srgbClr val="C0C0C0"/>
              </a:highlight>
            </a:endParaRPr>
          </a:p>
        </p:txBody>
      </p:sp>
      <p:sp>
        <p:nvSpPr>
          <p:cNvPr id="34" name="Téglalap 33">
            <a:extLst>
              <a:ext uri="{FF2B5EF4-FFF2-40B4-BE49-F238E27FC236}">
                <a16:creationId xmlns:a16="http://schemas.microsoft.com/office/drawing/2014/main" id="{A6998522-A590-42F2-8C5A-B686D79C90BD}"/>
              </a:ext>
            </a:extLst>
          </p:cNvPr>
          <p:cNvSpPr/>
          <p:nvPr/>
        </p:nvSpPr>
        <p:spPr>
          <a:xfrm>
            <a:off x="129325" y="4375013"/>
            <a:ext cx="5500800" cy="9461982"/>
          </a:xfrm>
          <a:prstGeom prst="rect">
            <a:avLst/>
          </a:prstGeom>
          <a:solidFill>
            <a:srgbClr val="FCF6EF"/>
          </a:solidFill>
          <a:ln>
            <a:noFill/>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95419" tIns="47708" rIns="95419" bIns="47708" numCol="1" spcCol="0" rtlCol="0" fromWordArt="0" anchor="ctr" anchorCtr="0" forceAA="0" compatLnSpc="1">
            <a:prstTxWarp prst="textNoShape">
              <a:avLst/>
            </a:prstTxWarp>
            <a:noAutofit/>
          </a:bodyPr>
          <a:lstStyle/>
          <a:p>
            <a:pPr algn="ctr"/>
            <a:endParaRPr lang="en-GB" sz="1878" dirty="0">
              <a:solidFill>
                <a:srgbClr val="C00000"/>
              </a:solidFill>
              <a:highlight>
                <a:srgbClr val="C0C0C0"/>
              </a:highlight>
            </a:endParaRPr>
          </a:p>
        </p:txBody>
      </p:sp>
      <p:sp>
        <p:nvSpPr>
          <p:cNvPr id="65" name="Téglalap 64">
            <a:extLst>
              <a:ext uri="{FF2B5EF4-FFF2-40B4-BE49-F238E27FC236}">
                <a16:creationId xmlns:a16="http://schemas.microsoft.com/office/drawing/2014/main" id="{06CA3223-2551-4F58-B749-B9D1C0D9B600}"/>
              </a:ext>
            </a:extLst>
          </p:cNvPr>
          <p:cNvSpPr/>
          <p:nvPr/>
        </p:nvSpPr>
        <p:spPr>
          <a:xfrm>
            <a:off x="129325" y="13718834"/>
            <a:ext cx="5500800" cy="1124729"/>
          </a:xfrm>
          <a:prstGeom prst="rect">
            <a:avLst/>
          </a:prstGeom>
          <a:solidFill>
            <a:srgbClr val="DB2740"/>
          </a:solidFill>
          <a:ln>
            <a:noFill/>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95419" tIns="47708" rIns="95419" bIns="47708" numCol="1" spcCol="0" rtlCol="0" fromWordArt="0" anchor="ctr" anchorCtr="0" forceAA="0" compatLnSpc="1">
            <a:prstTxWarp prst="textNoShape">
              <a:avLst/>
            </a:prstTxWarp>
            <a:noAutofit/>
          </a:bodyPr>
          <a:lstStyle/>
          <a:p>
            <a:pPr algn="ctr"/>
            <a:endParaRPr lang="en-GB" sz="1878" dirty="0">
              <a:solidFill>
                <a:srgbClr val="C00000"/>
              </a:solidFill>
              <a:highlight>
                <a:srgbClr val="C0C0C0"/>
              </a:highlight>
            </a:endParaRPr>
          </a:p>
        </p:txBody>
      </p:sp>
      <p:pic>
        <p:nvPicPr>
          <p:cNvPr id="67" name="Kép 66">
            <a:extLst>
              <a:ext uri="{FF2B5EF4-FFF2-40B4-BE49-F238E27FC236}">
                <a16:creationId xmlns:a16="http://schemas.microsoft.com/office/drawing/2014/main" id="{A4C2594F-BFFF-4751-A8A9-ACFBF389362E}"/>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74421" y="275291"/>
            <a:ext cx="1741336" cy="254170"/>
          </a:xfrm>
          <a:prstGeom prst="rect">
            <a:avLst/>
          </a:prstGeom>
        </p:spPr>
      </p:pic>
      <p:sp>
        <p:nvSpPr>
          <p:cNvPr id="68" name="Téglalap 67">
            <a:extLst>
              <a:ext uri="{FF2B5EF4-FFF2-40B4-BE49-F238E27FC236}">
                <a16:creationId xmlns:a16="http://schemas.microsoft.com/office/drawing/2014/main" id="{592AAB94-6F92-4666-A539-75048F1DDE5A}"/>
              </a:ext>
            </a:extLst>
          </p:cNvPr>
          <p:cNvSpPr/>
          <p:nvPr/>
        </p:nvSpPr>
        <p:spPr>
          <a:xfrm>
            <a:off x="129325" y="3474857"/>
            <a:ext cx="5500800" cy="1010679"/>
          </a:xfrm>
          <a:prstGeom prst="rect">
            <a:avLst/>
          </a:prstGeom>
          <a:solidFill>
            <a:srgbClr val="DB2740"/>
          </a:solidFill>
          <a:ln>
            <a:noFill/>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95419" tIns="47708" rIns="95419" bIns="47708" numCol="1" spcCol="0" rtlCol="0" fromWordArt="0" anchor="ctr" anchorCtr="0" forceAA="0" compatLnSpc="1">
            <a:prstTxWarp prst="textNoShape">
              <a:avLst/>
            </a:prstTxWarp>
            <a:noAutofit/>
          </a:bodyPr>
          <a:lstStyle/>
          <a:p>
            <a:pPr algn="ctr"/>
            <a:endParaRPr lang="hu-HU" sz="1300" dirty="0">
              <a:solidFill>
                <a:srgbClr val="F8E4D0"/>
              </a:solidFill>
            </a:endParaRPr>
          </a:p>
          <a:p>
            <a:pPr algn="ctr"/>
            <a:endParaRPr lang="hu-HU" sz="1300" dirty="0">
              <a:solidFill>
                <a:srgbClr val="F8E4D0"/>
              </a:solidFill>
            </a:endParaRPr>
          </a:p>
          <a:p>
            <a:pPr algn="ctr"/>
            <a:r>
              <a:rPr lang="fr-FR" sz="1300" dirty="0">
                <a:solidFill>
                  <a:srgbClr val="F8E4D0"/>
                </a:solidFill>
              </a:rPr>
              <a:t>Quand il s'agit du dîner de Noël, chacun a sa propre tradition, mais le célébrer ensemble est très spécial pour nous tous. Faites votre choix parmi notre sélection pour offrir un cadeau unique qui sera aussi utile pour vos préparatifs de Noël. </a:t>
            </a:r>
          </a:p>
          <a:p>
            <a:pPr algn="ctr"/>
            <a:endParaRPr lang="fr-FR" sz="1300" dirty="0">
              <a:solidFill>
                <a:srgbClr val="F8E4D0"/>
              </a:solidFill>
            </a:endParaRPr>
          </a:p>
          <a:p>
            <a:pPr algn="ctr"/>
            <a:endParaRPr lang="en-GB" sz="1300" dirty="0">
              <a:solidFill>
                <a:srgbClr val="F8E4D0"/>
              </a:solidFill>
            </a:endParaRPr>
          </a:p>
        </p:txBody>
      </p:sp>
      <p:sp>
        <p:nvSpPr>
          <p:cNvPr id="69" name="object 4">
            <a:extLst>
              <a:ext uri="{FF2B5EF4-FFF2-40B4-BE49-F238E27FC236}">
                <a16:creationId xmlns:a16="http://schemas.microsoft.com/office/drawing/2014/main" id="{7BB46C74-BCE5-4DCE-927D-A2AD24E3FED3}"/>
              </a:ext>
            </a:extLst>
          </p:cNvPr>
          <p:cNvSpPr txBox="1"/>
          <p:nvPr/>
        </p:nvSpPr>
        <p:spPr>
          <a:xfrm>
            <a:off x="2533478" y="320037"/>
            <a:ext cx="2897952" cy="136493"/>
          </a:xfrm>
          <a:prstGeom prst="rect">
            <a:avLst/>
          </a:prstGeom>
          <a:ln>
            <a:noFill/>
          </a:ln>
        </p:spPr>
        <p:txBody>
          <a:bodyPr vert="horz" wrap="square" lIns="0" tIns="13253" rIns="0" bIns="0" rtlCol="0">
            <a:spAutoFit/>
          </a:bodyPr>
          <a:lstStyle/>
          <a:p>
            <a:pPr marL="13249" algn="r">
              <a:spcBef>
                <a:spcPts val="105"/>
              </a:spcBef>
            </a:pPr>
            <a:r>
              <a:rPr lang="en-GB" sz="800" spc="-6" dirty="0" err="1">
                <a:solidFill>
                  <a:srgbClr val="F8E4D0"/>
                </a:solidFill>
                <a:cs typeface="OpenSans-Light"/>
              </a:rPr>
              <a:t>Placez</a:t>
            </a:r>
            <a:r>
              <a:rPr lang="en-GB" sz="800" spc="-6" dirty="0">
                <a:solidFill>
                  <a:srgbClr val="F8E4D0"/>
                </a:solidFill>
                <a:cs typeface="OpenSans-Light"/>
              </a:rPr>
              <a:t> </a:t>
            </a:r>
            <a:r>
              <a:rPr lang="en-GB" sz="800" spc="-6" dirty="0" err="1">
                <a:solidFill>
                  <a:srgbClr val="F8E4D0"/>
                </a:solidFill>
                <a:cs typeface="OpenSans-Light"/>
              </a:rPr>
              <a:t>ici</a:t>
            </a:r>
            <a:r>
              <a:rPr lang="en-GB" sz="800" spc="-6" dirty="0">
                <a:solidFill>
                  <a:srgbClr val="F8E4D0"/>
                </a:solidFill>
                <a:cs typeface="OpenSans-Light"/>
              </a:rPr>
              <a:t> </a:t>
            </a:r>
            <a:r>
              <a:rPr lang="en-GB" sz="800" spc="-6" dirty="0" err="1">
                <a:solidFill>
                  <a:srgbClr val="F8E4D0"/>
                </a:solidFill>
                <a:cs typeface="OpenSans-Light"/>
              </a:rPr>
              <a:t>vos</a:t>
            </a:r>
            <a:r>
              <a:rPr lang="en-GB" sz="800" spc="-6" dirty="0">
                <a:solidFill>
                  <a:srgbClr val="F8E4D0"/>
                </a:solidFill>
                <a:cs typeface="OpenSans-Light"/>
              </a:rPr>
              <a:t> </a:t>
            </a:r>
            <a:r>
              <a:rPr lang="en-GB" sz="800" spc="-6" dirty="0" err="1">
                <a:solidFill>
                  <a:srgbClr val="F8E4D0"/>
                </a:solidFill>
                <a:cs typeface="OpenSans-Light"/>
              </a:rPr>
              <a:t>coordonnées</a:t>
            </a:r>
            <a:r>
              <a:rPr lang="en-GB" sz="800" spc="-6" dirty="0">
                <a:solidFill>
                  <a:srgbClr val="F8E4D0"/>
                </a:solidFill>
                <a:cs typeface="OpenSans-Light"/>
              </a:rPr>
              <a:t>! </a:t>
            </a:r>
          </a:p>
        </p:txBody>
      </p:sp>
      <p:sp>
        <p:nvSpPr>
          <p:cNvPr id="71" name="object 53">
            <a:extLst>
              <a:ext uri="{FF2B5EF4-FFF2-40B4-BE49-F238E27FC236}">
                <a16:creationId xmlns:a16="http://schemas.microsoft.com/office/drawing/2014/main" id="{9FE95BA9-7256-4D42-A69C-C206A6508025}"/>
              </a:ext>
            </a:extLst>
          </p:cNvPr>
          <p:cNvSpPr txBox="1"/>
          <p:nvPr/>
        </p:nvSpPr>
        <p:spPr>
          <a:xfrm>
            <a:off x="218803" y="6135109"/>
            <a:ext cx="1728000" cy="1033045"/>
          </a:xfrm>
          <a:prstGeom prst="rect">
            <a:avLst/>
          </a:prstGeom>
          <a:ln>
            <a:noFill/>
          </a:ln>
        </p:spPr>
        <p:txBody>
          <a:bodyPr vert="horz" wrap="square" lIns="0" tIns="10800" rIns="0" bIns="0" rtlCol="0" anchor="t">
            <a:spAutoFit/>
          </a:bodyPr>
          <a:lstStyle/>
          <a:p>
            <a:pPr marL="13251" marR="5302" algn="ctr">
              <a:lnSpc>
                <a:spcPct val="104200"/>
              </a:lnSpc>
              <a:spcBef>
                <a:spcPts val="73"/>
              </a:spcBef>
            </a:pPr>
            <a:r>
              <a:rPr lang="en-GB" sz="1200" b="1" dirty="0" err="1">
                <a:solidFill>
                  <a:srgbClr val="D43242"/>
                </a:solidFill>
                <a:ea typeface="Open Sans" panose="020B0606030504020204" pitchFamily="34" charset="0"/>
                <a:cs typeface="Open Sans" panose="020B0606030504020204" pitchFamily="34" charset="0"/>
              </a:rPr>
              <a:t>Julmiddag</a:t>
            </a:r>
            <a:endParaRPr lang="en-GB" sz="1200" b="1" dirty="0">
              <a:solidFill>
                <a:srgbClr val="D43242"/>
              </a:solidFill>
              <a:ea typeface="Open Sans" panose="020B0606030504020204" pitchFamily="34" charset="0"/>
              <a:cs typeface="Open Sans" panose="020B0606030504020204" pitchFamily="34" charset="0"/>
            </a:endParaRPr>
          </a:p>
          <a:p>
            <a:pPr marL="13251" marR="5302" algn="ctr">
              <a:lnSpc>
                <a:spcPct val="104200"/>
              </a:lnSpc>
              <a:spcBef>
                <a:spcPts val="73"/>
              </a:spcBef>
            </a:pPr>
            <a:r>
              <a:rPr lang="en-GB" sz="1200" dirty="0">
                <a:ea typeface="Open Sans" panose="020B0606030504020204" pitchFamily="34" charset="0"/>
                <a:cs typeface="Open Sans" panose="020B0606030504020204" pitchFamily="34" charset="0"/>
              </a:rPr>
              <a:t>AP716448 </a:t>
            </a:r>
          </a:p>
          <a:p>
            <a:pPr marL="13251" marR="5302" algn="ctr">
              <a:lnSpc>
                <a:spcPct val="104200"/>
              </a:lnSpc>
              <a:spcBef>
                <a:spcPts val="73"/>
              </a:spcBef>
            </a:pPr>
            <a:r>
              <a:rPr lang="fr-FR" sz="800" dirty="0">
                <a:ea typeface="Open Sans" panose="020B0606030504020204" pitchFamily="34" charset="0"/>
                <a:cs typeface="Open Sans" panose="020B0606030504020204" pitchFamily="34" charset="0"/>
              </a:rPr>
              <a:t>Ensemble de 4 ronds de serviette en forme de sapin de Noël en contreplaqué de bambou.</a:t>
            </a:r>
          </a:p>
          <a:p>
            <a:pPr marL="13251" marR="5302" algn="ctr">
              <a:lnSpc>
                <a:spcPct val="104200"/>
              </a:lnSpc>
              <a:spcBef>
                <a:spcPts val="73"/>
              </a:spcBef>
            </a:pPr>
            <a:r>
              <a:rPr lang="en-GB" sz="1400" b="1" dirty="0">
                <a:solidFill>
                  <a:srgbClr val="D43242"/>
                </a:solidFill>
                <a:ea typeface="Open Sans" panose="020B0606030504020204" pitchFamily="34" charset="0"/>
                <a:cs typeface="Open Sans" panose="020B0606030504020204" pitchFamily="34" charset="0"/>
              </a:rPr>
              <a:t>00,00 EUR</a:t>
            </a:r>
          </a:p>
        </p:txBody>
      </p:sp>
      <p:sp>
        <p:nvSpPr>
          <p:cNvPr id="74" name="object 53">
            <a:extLst>
              <a:ext uri="{FF2B5EF4-FFF2-40B4-BE49-F238E27FC236}">
                <a16:creationId xmlns:a16="http://schemas.microsoft.com/office/drawing/2014/main" id="{9DDF885B-9263-49EB-8F85-7507C3743A56}"/>
              </a:ext>
            </a:extLst>
          </p:cNvPr>
          <p:cNvSpPr txBox="1"/>
          <p:nvPr/>
        </p:nvSpPr>
        <p:spPr>
          <a:xfrm>
            <a:off x="309143" y="13797183"/>
            <a:ext cx="5141164" cy="853958"/>
          </a:xfrm>
          <a:prstGeom prst="rect">
            <a:avLst/>
          </a:prstGeom>
        </p:spPr>
        <p:txBody>
          <a:bodyPr vert="horz" wrap="square" lIns="0" tIns="9277" rIns="0" bIns="0" rtlCol="0">
            <a:spAutoFit/>
          </a:bodyPr>
          <a:lstStyle/>
          <a:p>
            <a:pPr marL="13249" marR="5302">
              <a:lnSpc>
                <a:spcPct val="104200"/>
              </a:lnSpc>
              <a:spcBef>
                <a:spcPts val="73"/>
              </a:spcBef>
            </a:pPr>
            <a:r>
              <a:rPr lang="fr-FR" sz="1000" dirty="0">
                <a:solidFill>
                  <a:srgbClr val="F8E4D0"/>
                </a:solidFill>
              </a:rPr>
              <a:t>Confirmez ici vos conditions promotionnelles!</a:t>
            </a:r>
          </a:p>
          <a:p>
            <a:pPr marL="184711" marR="5302" indent="-171461">
              <a:lnSpc>
                <a:spcPct val="104200"/>
              </a:lnSpc>
              <a:spcBef>
                <a:spcPts val="73"/>
              </a:spcBef>
              <a:buFont typeface="Arial" panose="020B0604020202020204" pitchFamily="34" charset="0"/>
              <a:buChar char="•"/>
            </a:pPr>
            <a:r>
              <a:rPr lang="en-GB" sz="1000" dirty="0">
                <a:solidFill>
                  <a:srgbClr val="F8E4D0"/>
                </a:solidFill>
                <a:latin typeface="Open Sans"/>
                <a:cs typeface="Open Sans"/>
              </a:rPr>
              <a:t>.......</a:t>
            </a:r>
          </a:p>
          <a:p>
            <a:pPr marL="184711" marR="5302" indent="-171461">
              <a:lnSpc>
                <a:spcPct val="104200"/>
              </a:lnSpc>
              <a:spcBef>
                <a:spcPts val="73"/>
              </a:spcBef>
              <a:buFont typeface="Arial" panose="020B0604020202020204" pitchFamily="34" charset="0"/>
              <a:buChar char="•"/>
            </a:pPr>
            <a:r>
              <a:rPr lang="en-GB" sz="1000" dirty="0">
                <a:solidFill>
                  <a:srgbClr val="F8E4D0"/>
                </a:solidFill>
                <a:latin typeface="Open Sans"/>
                <a:cs typeface="Open Sans"/>
              </a:rPr>
              <a:t>.......</a:t>
            </a:r>
          </a:p>
          <a:p>
            <a:pPr marL="184711" marR="5302" indent="-171461">
              <a:lnSpc>
                <a:spcPct val="104200"/>
              </a:lnSpc>
              <a:spcBef>
                <a:spcPts val="73"/>
              </a:spcBef>
              <a:buFont typeface="Arial" panose="020B0604020202020204" pitchFamily="34" charset="0"/>
              <a:buChar char="•"/>
            </a:pPr>
            <a:r>
              <a:rPr lang="en-GB" sz="1000" dirty="0">
                <a:solidFill>
                  <a:srgbClr val="F8E4D0"/>
                </a:solidFill>
                <a:latin typeface="Open Sans"/>
                <a:cs typeface="Open Sans"/>
              </a:rPr>
              <a:t>.......</a:t>
            </a:r>
          </a:p>
          <a:p>
            <a:pPr marL="184711" marR="5302" indent="-171461">
              <a:lnSpc>
                <a:spcPct val="104200"/>
              </a:lnSpc>
              <a:spcBef>
                <a:spcPts val="73"/>
              </a:spcBef>
              <a:buFont typeface="Arial" panose="020B0604020202020204" pitchFamily="34" charset="0"/>
              <a:buChar char="•"/>
            </a:pPr>
            <a:r>
              <a:rPr lang="en-GB" sz="1000" dirty="0">
                <a:solidFill>
                  <a:srgbClr val="F8E4D0"/>
                </a:solidFill>
                <a:latin typeface="Open Sans"/>
                <a:cs typeface="Open Sans"/>
              </a:rPr>
              <a:t>.......</a:t>
            </a:r>
          </a:p>
        </p:txBody>
      </p:sp>
      <p:sp>
        <p:nvSpPr>
          <p:cNvPr id="76" name="object 2">
            <a:extLst>
              <a:ext uri="{FF2B5EF4-FFF2-40B4-BE49-F238E27FC236}">
                <a16:creationId xmlns:a16="http://schemas.microsoft.com/office/drawing/2014/main" id="{668BB21E-368F-49A5-A3E9-3FB0A43307C1}"/>
              </a:ext>
            </a:extLst>
          </p:cNvPr>
          <p:cNvSpPr txBox="1"/>
          <p:nvPr/>
        </p:nvSpPr>
        <p:spPr>
          <a:xfrm>
            <a:off x="72568" y="14859919"/>
            <a:ext cx="5614315" cy="135935"/>
          </a:xfrm>
          <a:prstGeom prst="rect">
            <a:avLst/>
          </a:prstGeom>
        </p:spPr>
        <p:txBody>
          <a:bodyPr vert="horz" wrap="square" lIns="0" tIns="12700" rIns="0" bIns="0" rtlCol="0">
            <a:spAutoFit/>
          </a:bodyPr>
          <a:lst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1" algn="ctr">
              <a:spcBef>
                <a:spcPts val="101"/>
              </a:spcBef>
            </a:pPr>
            <a:r>
              <a:rPr lang="en-GB" sz="800">
                <a:cs typeface="Open Sans"/>
                <a:hlinkClick r:id="rId3"/>
              </a:rPr>
              <a:t>www.WriteYourWebsiteHere.com</a:t>
            </a:r>
            <a:r>
              <a:rPr lang="en-GB" sz="800">
                <a:cs typeface="Open Sans"/>
              </a:rPr>
              <a:t> </a:t>
            </a:r>
            <a:endParaRPr lang="en-GB" sz="800" dirty="0">
              <a:cs typeface="Open Sans"/>
            </a:endParaRPr>
          </a:p>
        </p:txBody>
      </p:sp>
      <p:sp>
        <p:nvSpPr>
          <p:cNvPr id="79" name="object 53">
            <a:extLst>
              <a:ext uri="{FF2B5EF4-FFF2-40B4-BE49-F238E27FC236}">
                <a16:creationId xmlns:a16="http://schemas.microsoft.com/office/drawing/2014/main" id="{16F3CE4D-1339-40DA-819B-F6C34A83E151}"/>
              </a:ext>
            </a:extLst>
          </p:cNvPr>
          <p:cNvSpPr txBox="1"/>
          <p:nvPr/>
        </p:nvSpPr>
        <p:spPr>
          <a:xfrm>
            <a:off x="3816712" y="12167900"/>
            <a:ext cx="1728000" cy="1033045"/>
          </a:xfrm>
          <a:prstGeom prst="rect">
            <a:avLst/>
          </a:prstGeom>
          <a:ln>
            <a:noFill/>
          </a:ln>
        </p:spPr>
        <p:txBody>
          <a:bodyPr vert="horz" wrap="square" lIns="0" tIns="10800" rIns="0" bIns="0" rtlCol="0" anchor="t">
            <a:spAutoFit/>
          </a:bodyPr>
          <a:lstStyle/>
          <a:p>
            <a:pPr marL="13251" marR="5302" algn="ctr">
              <a:lnSpc>
                <a:spcPct val="104200"/>
              </a:lnSpc>
              <a:spcBef>
                <a:spcPts val="73"/>
              </a:spcBef>
            </a:pPr>
            <a:r>
              <a:rPr lang="en-GB" sz="1200" b="1" dirty="0" err="1">
                <a:solidFill>
                  <a:srgbClr val="D43242"/>
                </a:solidFill>
                <a:ea typeface="Open Sans" panose="020B0606030504020204" pitchFamily="34" charset="0"/>
                <a:cs typeface="Open Sans" panose="020B0606030504020204" pitchFamily="34" charset="0"/>
              </a:rPr>
              <a:t>Abbamar</a:t>
            </a:r>
            <a:endParaRPr lang="en-GB" sz="1200" b="1" dirty="0">
              <a:solidFill>
                <a:srgbClr val="D43242"/>
              </a:solidFill>
              <a:ea typeface="Open Sans" panose="020B0606030504020204" pitchFamily="34" charset="0"/>
              <a:cs typeface="Open Sans" panose="020B0606030504020204" pitchFamily="34" charset="0"/>
            </a:endParaRPr>
          </a:p>
          <a:p>
            <a:pPr marL="13251" marR="5302" algn="ctr">
              <a:lnSpc>
                <a:spcPct val="104200"/>
              </a:lnSpc>
              <a:spcBef>
                <a:spcPts val="73"/>
              </a:spcBef>
            </a:pPr>
            <a:r>
              <a:rPr lang="en-GB" sz="1200" b="1" dirty="0">
                <a:solidFill>
                  <a:srgbClr val="529DA0"/>
                </a:solidFill>
                <a:ea typeface="Open Sans" panose="020B0606030504020204" pitchFamily="34" charset="0"/>
                <a:cs typeface="Open Sans" panose="020B0606030504020204" pitchFamily="34" charset="0"/>
              </a:rPr>
              <a:t> </a:t>
            </a:r>
            <a:r>
              <a:rPr lang="en-GB" sz="1200" dirty="0">
                <a:solidFill>
                  <a:srgbClr val="000000"/>
                </a:solidFill>
                <a:latin typeface="Calibri" panose="020F0502020204030204" pitchFamily="34" charset="0"/>
              </a:rPr>
              <a:t>AP800450 </a:t>
            </a:r>
            <a:endParaRPr lang="en-GB" sz="1200" dirty="0">
              <a:ea typeface="Open Sans" panose="020B0606030504020204" pitchFamily="34" charset="0"/>
              <a:cs typeface="Open Sans" panose="020B0606030504020204" pitchFamily="34" charset="0"/>
            </a:endParaRPr>
          </a:p>
          <a:p>
            <a:pPr marL="13251" marR="5302" algn="ctr">
              <a:lnSpc>
                <a:spcPct val="104200"/>
              </a:lnSpc>
              <a:spcBef>
                <a:spcPts val="73"/>
              </a:spcBef>
            </a:pPr>
            <a:r>
              <a:rPr lang="hu-HU" sz="800" dirty="0">
                <a:ea typeface="Open Sans" panose="020B0606030504020204" pitchFamily="34" charset="0"/>
                <a:cs typeface="Open Sans" panose="020B0606030504020204" pitchFamily="34" charset="0"/>
              </a:rPr>
              <a:t>P</a:t>
            </a:r>
            <a:r>
              <a:rPr lang="fr-FR" sz="800" dirty="0">
                <a:ea typeface="Open Sans" panose="020B0606030504020204" pitchFamily="34" charset="0"/>
                <a:cs typeface="Open Sans" panose="020B0606030504020204" pitchFamily="34" charset="0"/>
              </a:rPr>
              <a:t>lanche à découper en bambou de forme ronde avec set de 4 couteaux à fromage en acier inoxydable </a:t>
            </a:r>
          </a:p>
          <a:p>
            <a:pPr marL="13251" marR="5302" algn="ctr">
              <a:lnSpc>
                <a:spcPct val="104200"/>
              </a:lnSpc>
              <a:spcBef>
                <a:spcPts val="73"/>
              </a:spcBef>
            </a:pPr>
            <a:r>
              <a:rPr lang="en-GB" sz="1400" b="1" dirty="0">
                <a:solidFill>
                  <a:srgbClr val="D43242"/>
                </a:solidFill>
                <a:ea typeface="Open Sans" panose="020B0606030504020204" pitchFamily="34" charset="0"/>
                <a:cs typeface="Open Sans" panose="020B0606030504020204" pitchFamily="34" charset="0"/>
              </a:rPr>
              <a:t>00,00 EUR</a:t>
            </a:r>
            <a:endParaRPr lang="en-GB" sz="800" dirty="0">
              <a:ea typeface="Open Sans" panose="020B0606030504020204" pitchFamily="34" charset="0"/>
              <a:cs typeface="Open Sans" panose="020B0606030504020204" pitchFamily="34" charset="0"/>
            </a:endParaRPr>
          </a:p>
        </p:txBody>
      </p:sp>
      <p:sp>
        <p:nvSpPr>
          <p:cNvPr id="80" name="object 53">
            <a:extLst>
              <a:ext uri="{FF2B5EF4-FFF2-40B4-BE49-F238E27FC236}">
                <a16:creationId xmlns:a16="http://schemas.microsoft.com/office/drawing/2014/main" id="{8188008E-9B7B-4DC1-BA42-265DDAB9013A}"/>
              </a:ext>
            </a:extLst>
          </p:cNvPr>
          <p:cNvSpPr txBox="1"/>
          <p:nvPr/>
        </p:nvSpPr>
        <p:spPr>
          <a:xfrm>
            <a:off x="3816712" y="6135109"/>
            <a:ext cx="1728000" cy="1033045"/>
          </a:xfrm>
          <a:prstGeom prst="rect">
            <a:avLst/>
          </a:prstGeom>
          <a:ln>
            <a:noFill/>
          </a:ln>
        </p:spPr>
        <p:txBody>
          <a:bodyPr vert="horz" wrap="square" lIns="0" tIns="10800" rIns="0" bIns="0" rtlCol="0" anchor="t">
            <a:spAutoFit/>
          </a:bodyPr>
          <a:lstStyle/>
          <a:p>
            <a:pPr marL="13251" marR="5302" algn="ctr">
              <a:lnSpc>
                <a:spcPct val="104200"/>
              </a:lnSpc>
              <a:spcBef>
                <a:spcPts val="73"/>
              </a:spcBef>
            </a:pPr>
            <a:r>
              <a:rPr lang="en-GB" sz="1200" b="1" dirty="0" err="1">
                <a:solidFill>
                  <a:srgbClr val="D43242"/>
                </a:solidFill>
                <a:ea typeface="Open Sans" panose="020B0606030504020204" pitchFamily="34" charset="0"/>
                <a:cs typeface="Open Sans" panose="020B0606030504020204" pitchFamily="34" charset="0"/>
              </a:rPr>
              <a:t>Rober</a:t>
            </a:r>
            <a:endParaRPr lang="en-GB" sz="1200" b="1" dirty="0">
              <a:solidFill>
                <a:srgbClr val="D43242"/>
              </a:solidFill>
              <a:ea typeface="Open Sans" panose="020B0606030504020204" pitchFamily="34" charset="0"/>
              <a:cs typeface="Open Sans" panose="020B0606030504020204" pitchFamily="34" charset="0"/>
            </a:endParaRPr>
          </a:p>
          <a:p>
            <a:pPr marL="13251" marR="5302" algn="ctr">
              <a:lnSpc>
                <a:spcPct val="104200"/>
              </a:lnSpc>
              <a:spcBef>
                <a:spcPts val="73"/>
              </a:spcBef>
            </a:pPr>
            <a:r>
              <a:rPr lang="en-GB" sz="1200" dirty="0">
                <a:ea typeface="Open Sans" panose="020B0606030504020204" pitchFamily="34" charset="0"/>
                <a:cs typeface="Open Sans" panose="020B0606030504020204" pitchFamily="34" charset="0"/>
              </a:rPr>
              <a:t>AP722041</a:t>
            </a:r>
          </a:p>
          <a:p>
            <a:pPr marL="13251" marR="5302" algn="ctr">
              <a:lnSpc>
                <a:spcPct val="104200"/>
              </a:lnSpc>
              <a:spcBef>
                <a:spcPts val="73"/>
              </a:spcBef>
            </a:pPr>
            <a:r>
              <a:rPr lang="fr-FR" sz="800" dirty="0">
                <a:ea typeface="Open Sans" panose="020B0606030504020204" pitchFamily="34" charset="0"/>
                <a:cs typeface="Open Sans" panose="020B0606030504020204" pitchFamily="34" charset="0"/>
              </a:rPr>
              <a:t>Tablier en denim de polyester avec poches avant et bretelles réglables, 240 g/m².</a:t>
            </a:r>
          </a:p>
          <a:p>
            <a:pPr marL="13251" marR="5302" algn="ctr">
              <a:lnSpc>
                <a:spcPct val="104200"/>
              </a:lnSpc>
              <a:spcBef>
                <a:spcPts val="73"/>
              </a:spcBef>
            </a:pPr>
            <a:r>
              <a:rPr lang="en-GB" sz="1400" b="1" dirty="0">
                <a:solidFill>
                  <a:srgbClr val="D43242"/>
                </a:solidFill>
                <a:ea typeface="Open Sans" panose="020B0606030504020204" pitchFamily="34" charset="0"/>
                <a:cs typeface="Open Sans" panose="020B0606030504020204" pitchFamily="34" charset="0"/>
              </a:rPr>
              <a:t>00,00 EUR</a:t>
            </a:r>
            <a:endParaRPr lang="en-GB" sz="800" dirty="0">
              <a:ea typeface="Open Sans" panose="020B0606030504020204" pitchFamily="34" charset="0"/>
              <a:cs typeface="Open Sans" panose="020B0606030504020204" pitchFamily="34" charset="0"/>
            </a:endParaRPr>
          </a:p>
        </p:txBody>
      </p:sp>
      <p:sp>
        <p:nvSpPr>
          <p:cNvPr id="84" name="object 53">
            <a:extLst>
              <a:ext uri="{FF2B5EF4-FFF2-40B4-BE49-F238E27FC236}">
                <a16:creationId xmlns:a16="http://schemas.microsoft.com/office/drawing/2014/main" id="{A7D190BE-B0FA-462F-A7C2-3313E2C7BCDF}"/>
              </a:ext>
            </a:extLst>
          </p:cNvPr>
          <p:cNvSpPr txBox="1"/>
          <p:nvPr/>
        </p:nvSpPr>
        <p:spPr>
          <a:xfrm>
            <a:off x="218803" y="9038774"/>
            <a:ext cx="1728000" cy="1159554"/>
          </a:xfrm>
          <a:prstGeom prst="rect">
            <a:avLst/>
          </a:prstGeom>
          <a:ln>
            <a:noFill/>
          </a:ln>
        </p:spPr>
        <p:txBody>
          <a:bodyPr vert="horz" wrap="square" lIns="0" tIns="10800" rIns="0" bIns="0" rtlCol="0" anchor="t">
            <a:spAutoFit/>
          </a:bodyPr>
          <a:lstStyle/>
          <a:p>
            <a:pPr marL="13251" marR="5302" algn="ctr">
              <a:lnSpc>
                <a:spcPct val="104200"/>
              </a:lnSpc>
              <a:spcBef>
                <a:spcPts val="73"/>
              </a:spcBef>
            </a:pPr>
            <a:r>
              <a:rPr lang="en-GB" sz="1200" b="1" dirty="0">
                <a:solidFill>
                  <a:srgbClr val="D43242"/>
                </a:solidFill>
                <a:ea typeface="Open Sans" panose="020B0606030504020204" pitchFamily="34" charset="0"/>
                <a:cs typeface="Open Sans" panose="020B0606030504020204" pitchFamily="34" charset="0"/>
              </a:rPr>
              <a:t>Carrigan </a:t>
            </a:r>
          </a:p>
          <a:p>
            <a:pPr marL="13251" marR="5302" algn="ctr">
              <a:lnSpc>
                <a:spcPct val="104200"/>
              </a:lnSpc>
              <a:spcBef>
                <a:spcPts val="73"/>
              </a:spcBef>
            </a:pPr>
            <a:r>
              <a:rPr lang="en-GB" sz="1200" dirty="0">
                <a:ea typeface="Open Sans" panose="020B0606030504020204" pitchFamily="34" charset="0"/>
                <a:cs typeface="Open Sans" panose="020B0606030504020204" pitchFamily="34" charset="0"/>
              </a:rPr>
              <a:t>AP722057</a:t>
            </a:r>
          </a:p>
          <a:p>
            <a:pPr marL="13251" marR="5302" algn="ctr">
              <a:lnSpc>
                <a:spcPct val="104200"/>
              </a:lnSpc>
              <a:spcBef>
                <a:spcPts val="73"/>
              </a:spcBef>
            </a:pPr>
            <a:r>
              <a:rPr lang="fr-FR" sz="800" dirty="0">
                <a:ea typeface="Open Sans" panose="020B0606030504020204" pitchFamily="34" charset="0"/>
                <a:cs typeface="Open Sans" panose="020B0606030504020204" pitchFamily="34" charset="0"/>
              </a:rPr>
              <a:t>Bloc-notes en bois avec tableau noir et décoration d'arbre de Noël. Avec corde de suspension et aimant à l'arrière. Morceau de craie compris.</a:t>
            </a:r>
          </a:p>
          <a:p>
            <a:pPr marL="13251" marR="5302" algn="ctr">
              <a:lnSpc>
                <a:spcPct val="104200"/>
              </a:lnSpc>
              <a:spcBef>
                <a:spcPts val="73"/>
              </a:spcBef>
            </a:pPr>
            <a:r>
              <a:rPr lang="en-GB" sz="1400" b="1" dirty="0">
                <a:solidFill>
                  <a:srgbClr val="D43242"/>
                </a:solidFill>
                <a:ea typeface="Open Sans" panose="020B0606030504020204" pitchFamily="34" charset="0"/>
                <a:cs typeface="Open Sans" panose="020B0606030504020204" pitchFamily="34" charset="0"/>
              </a:rPr>
              <a:t>00,00 EUR</a:t>
            </a:r>
            <a:endParaRPr lang="en-GB" sz="800" dirty="0">
              <a:ea typeface="Open Sans" panose="020B0606030504020204" pitchFamily="34" charset="0"/>
              <a:cs typeface="Open Sans" panose="020B0606030504020204" pitchFamily="34" charset="0"/>
            </a:endParaRPr>
          </a:p>
        </p:txBody>
      </p:sp>
      <p:sp>
        <p:nvSpPr>
          <p:cNvPr id="85" name="object 53">
            <a:extLst>
              <a:ext uri="{FF2B5EF4-FFF2-40B4-BE49-F238E27FC236}">
                <a16:creationId xmlns:a16="http://schemas.microsoft.com/office/drawing/2014/main" id="{6E918565-D261-4C20-88A4-71B780B967FA}"/>
              </a:ext>
            </a:extLst>
          </p:cNvPr>
          <p:cNvSpPr txBox="1"/>
          <p:nvPr/>
        </p:nvSpPr>
        <p:spPr>
          <a:xfrm>
            <a:off x="2011968" y="9038774"/>
            <a:ext cx="1728000" cy="903459"/>
          </a:xfrm>
          <a:prstGeom prst="rect">
            <a:avLst/>
          </a:prstGeom>
          <a:ln>
            <a:noFill/>
          </a:ln>
        </p:spPr>
        <p:txBody>
          <a:bodyPr vert="horz" wrap="square" lIns="0" tIns="10800" rIns="0" bIns="0" rtlCol="0" anchor="t">
            <a:spAutoFit/>
          </a:bodyPr>
          <a:lstStyle/>
          <a:p>
            <a:pPr marL="13251" marR="5302" algn="ctr">
              <a:lnSpc>
                <a:spcPct val="104200"/>
              </a:lnSpc>
              <a:spcBef>
                <a:spcPts val="73"/>
              </a:spcBef>
            </a:pPr>
            <a:r>
              <a:rPr lang="en-GB" sz="1200" b="1" dirty="0">
                <a:solidFill>
                  <a:srgbClr val="D43242"/>
                </a:solidFill>
                <a:ea typeface="Open Sans" panose="020B0606030504020204" pitchFamily="34" charset="0"/>
                <a:cs typeface="Open Sans" panose="020B0606030504020204" pitchFamily="34" charset="0"/>
              </a:rPr>
              <a:t>Perala</a:t>
            </a:r>
          </a:p>
          <a:p>
            <a:pPr marL="13251" marR="5302" algn="ctr">
              <a:lnSpc>
                <a:spcPct val="104200"/>
              </a:lnSpc>
              <a:spcBef>
                <a:spcPts val="73"/>
              </a:spcBef>
            </a:pPr>
            <a:r>
              <a:rPr lang="en-GB" sz="1200" dirty="0">
                <a:ea typeface="Open Sans" panose="020B0606030504020204" pitchFamily="34" charset="0"/>
                <a:cs typeface="Open Sans" panose="020B0606030504020204" pitchFamily="34" charset="0"/>
              </a:rPr>
              <a:t>AP803417-05</a:t>
            </a:r>
          </a:p>
          <a:p>
            <a:pPr marL="13251" marR="5302" algn="ctr">
              <a:lnSpc>
                <a:spcPct val="104200"/>
              </a:lnSpc>
              <a:spcBef>
                <a:spcPts val="73"/>
              </a:spcBef>
            </a:pPr>
            <a:r>
              <a:rPr lang="fr-FR" sz="800" dirty="0">
                <a:ea typeface="Open Sans" panose="020B0606030504020204" pitchFamily="34" charset="0"/>
                <a:cs typeface="Open Sans" panose="020B0606030504020204" pitchFamily="34" charset="0"/>
              </a:rPr>
              <a:t>Mug en porcelaine avec motif de Noël, 325ml. Dans une boîte cadeau en papier.</a:t>
            </a:r>
          </a:p>
          <a:p>
            <a:pPr marL="13251" marR="5302" algn="ctr">
              <a:lnSpc>
                <a:spcPct val="104200"/>
              </a:lnSpc>
              <a:spcBef>
                <a:spcPts val="73"/>
              </a:spcBef>
            </a:pPr>
            <a:r>
              <a:rPr lang="en-GB" sz="1400" b="1" dirty="0">
                <a:solidFill>
                  <a:srgbClr val="D43242"/>
                </a:solidFill>
                <a:ea typeface="Open Sans" panose="020B0606030504020204" pitchFamily="34" charset="0"/>
                <a:cs typeface="Open Sans" panose="020B0606030504020204" pitchFamily="34" charset="0"/>
              </a:rPr>
              <a:t>00,00 EUR</a:t>
            </a:r>
            <a:endParaRPr lang="en-GB" sz="800" dirty="0">
              <a:ea typeface="Open Sans" panose="020B0606030504020204" pitchFamily="34" charset="0"/>
              <a:cs typeface="Open Sans" panose="020B0606030504020204" pitchFamily="34" charset="0"/>
            </a:endParaRPr>
          </a:p>
        </p:txBody>
      </p:sp>
      <p:sp>
        <p:nvSpPr>
          <p:cNvPr id="86" name="object 53">
            <a:extLst>
              <a:ext uri="{FF2B5EF4-FFF2-40B4-BE49-F238E27FC236}">
                <a16:creationId xmlns:a16="http://schemas.microsoft.com/office/drawing/2014/main" id="{E3965B3D-5102-4AD7-B6BC-9AA2F75127CD}"/>
              </a:ext>
            </a:extLst>
          </p:cNvPr>
          <p:cNvSpPr txBox="1"/>
          <p:nvPr/>
        </p:nvSpPr>
        <p:spPr>
          <a:xfrm>
            <a:off x="3816712" y="9038774"/>
            <a:ext cx="1728000" cy="1289141"/>
          </a:xfrm>
          <a:prstGeom prst="rect">
            <a:avLst/>
          </a:prstGeom>
          <a:ln>
            <a:noFill/>
          </a:ln>
        </p:spPr>
        <p:txBody>
          <a:bodyPr vert="horz" wrap="square" lIns="0" tIns="10800" rIns="0" bIns="0" rtlCol="0" anchor="t">
            <a:spAutoFit/>
          </a:bodyPr>
          <a:lstStyle/>
          <a:p>
            <a:pPr marL="13251" marR="5302" algn="ctr">
              <a:lnSpc>
                <a:spcPct val="104200"/>
              </a:lnSpc>
              <a:spcBef>
                <a:spcPts val="73"/>
              </a:spcBef>
            </a:pPr>
            <a:r>
              <a:rPr lang="en-GB" sz="1200" b="1" dirty="0" err="1">
                <a:solidFill>
                  <a:srgbClr val="D43242"/>
                </a:solidFill>
                <a:ea typeface="Open Sans" panose="020B0606030504020204" pitchFamily="34" charset="0"/>
                <a:cs typeface="Open Sans" panose="020B0606030504020204" pitchFamily="34" charset="0"/>
              </a:rPr>
              <a:t>Planche</a:t>
            </a:r>
            <a:endParaRPr lang="en-GB" sz="1200" b="1" dirty="0">
              <a:solidFill>
                <a:srgbClr val="D43242"/>
              </a:solidFill>
              <a:ea typeface="Open Sans" panose="020B0606030504020204" pitchFamily="34" charset="0"/>
              <a:cs typeface="Open Sans" panose="020B0606030504020204" pitchFamily="34" charset="0"/>
            </a:endParaRPr>
          </a:p>
          <a:p>
            <a:pPr marL="13251" marR="5302" algn="ctr">
              <a:lnSpc>
                <a:spcPct val="104200"/>
              </a:lnSpc>
              <a:spcBef>
                <a:spcPts val="73"/>
              </a:spcBef>
            </a:pPr>
            <a:r>
              <a:rPr lang="en-GB" sz="1200" b="1" dirty="0">
                <a:solidFill>
                  <a:srgbClr val="529DA0"/>
                </a:solidFill>
                <a:ea typeface="Open Sans" panose="020B0606030504020204" pitchFamily="34" charset="0"/>
                <a:cs typeface="Open Sans" panose="020B0606030504020204" pitchFamily="34" charset="0"/>
              </a:rPr>
              <a:t> </a:t>
            </a:r>
            <a:r>
              <a:rPr lang="en-GB" sz="1200" dirty="0">
                <a:ea typeface="Open Sans" panose="020B0606030504020204" pitchFamily="34" charset="0"/>
                <a:cs typeface="Open Sans" panose="020B0606030504020204" pitchFamily="34" charset="0"/>
              </a:rPr>
              <a:t>AP800447 </a:t>
            </a:r>
          </a:p>
          <a:p>
            <a:pPr marL="13251" marR="5302" algn="ctr">
              <a:lnSpc>
                <a:spcPct val="104200"/>
              </a:lnSpc>
              <a:spcBef>
                <a:spcPts val="73"/>
              </a:spcBef>
            </a:pPr>
            <a:r>
              <a:rPr lang="fr-FR" sz="800" dirty="0">
                <a:ea typeface="Open Sans" panose="020B0606030504020204" pitchFamily="34" charset="0"/>
                <a:cs typeface="Open Sans" panose="020B0606030504020204" pitchFamily="34" charset="0"/>
              </a:rPr>
              <a:t>Lunch box en plastique PLA avec ensemble de couverts(fourchette, cuillère et couteau) et sangle élastique en polyester RPE, 1000ml. Sans BPA, 100% PLA compostable.</a:t>
            </a:r>
          </a:p>
          <a:p>
            <a:pPr marL="13251" marR="5302" algn="ctr">
              <a:lnSpc>
                <a:spcPct val="104200"/>
              </a:lnSpc>
              <a:spcBef>
                <a:spcPts val="73"/>
              </a:spcBef>
            </a:pPr>
            <a:r>
              <a:rPr lang="en-GB" sz="1400" b="1" dirty="0">
                <a:solidFill>
                  <a:srgbClr val="D43242"/>
                </a:solidFill>
                <a:ea typeface="Open Sans" panose="020B0606030504020204" pitchFamily="34" charset="0"/>
                <a:cs typeface="Open Sans" panose="020B0606030504020204" pitchFamily="34" charset="0"/>
              </a:rPr>
              <a:t>00,00 EUR</a:t>
            </a:r>
            <a:endParaRPr lang="en-GB" sz="800" dirty="0">
              <a:ea typeface="Open Sans" panose="020B0606030504020204" pitchFamily="34" charset="0"/>
              <a:cs typeface="Open Sans" panose="020B0606030504020204" pitchFamily="34" charset="0"/>
            </a:endParaRPr>
          </a:p>
        </p:txBody>
      </p:sp>
      <p:sp>
        <p:nvSpPr>
          <p:cNvPr id="19" name="Szövegdoboz 18">
            <a:extLst>
              <a:ext uri="{FF2B5EF4-FFF2-40B4-BE49-F238E27FC236}">
                <a16:creationId xmlns:a16="http://schemas.microsoft.com/office/drawing/2014/main" id="{17D3333F-F468-4843-8C85-9635870E6F8F}"/>
              </a:ext>
            </a:extLst>
          </p:cNvPr>
          <p:cNvSpPr txBox="1"/>
          <p:nvPr/>
        </p:nvSpPr>
        <p:spPr>
          <a:xfrm>
            <a:off x="138806" y="2179693"/>
            <a:ext cx="2740920" cy="1261884"/>
          </a:xfrm>
          <a:prstGeom prst="rect">
            <a:avLst/>
          </a:prstGeom>
          <a:noFill/>
          <a:ln>
            <a:noFill/>
          </a:ln>
        </p:spPr>
        <p:txBody>
          <a:bodyPr wrap="square" rtlCol="0">
            <a:spAutoFit/>
          </a:bodyPr>
          <a:lstStyle/>
          <a:p>
            <a:pPr algn="ctr"/>
            <a:r>
              <a:rPr lang="en-GB" sz="4000" b="1" dirty="0">
                <a:solidFill>
                  <a:srgbClr val="E72225"/>
                </a:solidFill>
              </a:rPr>
              <a:t>CHRISTMAS</a:t>
            </a:r>
            <a:r>
              <a:rPr lang="en-GB" sz="3200" b="1" dirty="0">
                <a:solidFill>
                  <a:srgbClr val="FF0000"/>
                </a:solidFill>
              </a:rPr>
              <a:t> </a:t>
            </a:r>
            <a:r>
              <a:rPr lang="en-GB" sz="3600" b="1" dirty="0">
                <a:solidFill>
                  <a:schemeClr val="accent6">
                    <a:lumMod val="50000"/>
                  </a:schemeClr>
                </a:solidFill>
              </a:rPr>
              <a:t>PACKAGING</a:t>
            </a:r>
          </a:p>
        </p:txBody>
      </p:sp>
      <p:sp>
        <p:nvSpPr>
          <p:cNvPr id="20" name="Szövegdoboz 19">
            <a:extLst>
              <a:ext uri="{FF2B5EF4-FFF2-40B4-BE49-F238E27FC236}">
                <a16:creationId xmlns:a16="http://schemas.microsoft.com/office/drawing/2014/main" id="{F563370F-299A-474E-99ED-1B476FB6C39D}"/>
              </a:ext>
            </a:extLst>
          </p:cNvPr>
          <p:cNvSpPr txBox="1"/>
          <p:nvPr/>
        </p:nvSpPr>
        <p:spPr>
          <a:xfrm>
            <a:off x="218803" y="12130705"/>
            <a:ext cx="1728000" cy="1503622"/>
          </a:xfrm>
          <a:prstGeom prst="rect">
            <a:avLst/>
          </a:prstGeom>
          <a:noFill/>
        </p:spPr>
        <p:txBody>
          <a:bodyPr wrap="square" tIns="10800" rtlCol="0" anchor="t">
            <a:spAutoFit/>
          </a:bodyPr>
          <a:lstStyle/>
          <a:p>
            <a:pPr algn="ctr"/>
            <a:r>
              <a:rPr lang="en-GB" sz="1200" b="1" dirty="0">
                <a:solidFill>
                  <a:srgbClr val="D43242"/>
                </a:solidFill>
                <a:latin typeface="Calibri" panose="020F0502020204030204"/>
                <a:ea typeface="Open Sans" panose="020B0606030504020204" pitchFamily="34" charset="0"/>
                <a:cs typeface="Open Sans" panose="020B0606030504020204" pitchFamily="34" charset="0"/>
              </a:rPr>
              <a:t>Tweeny</a:t>
            </a:r>
          </a:p>
          <a:p>
            <a:pPr algn="ctr"/>
            <a:r>
              <a:rPr lang="en-GB" sz="1200" b="0" i="0" u="none" strike="noStrike" dirty="0">
                <a:solidFill>
                  <a:srgbClr val="000000"/>
                </a:solidFill>
                <a:effectLst/>
              </a:rPr>
              <a:t>AP874018 </a:t>
            </a:r>
            <a:r>
              <a:rPr lang="en-GB" sz="1200" dirty="0">
                <a:effectLst/>
              </a:rPr>
              <a:t> </a:t>
            </a:r>
          </a:p>
          <a:p>
            <a:pPr algn="ctr"/>
            <a:r>
              <a:rPr lang="fr-FR" sz="800" b="0" i="0" u="none" strike="noStrike" dirty="0">
                <a:solidFill>
                  <a:srgbClr val="000000"/>
                </a:solidFill>
                <a:effectLst/>
              </a:rPr>
              <a:t>Thermos isotherme double paroi en acier inoxydable 2 en 1 avec couvercle en plastique et mug thermos a double paroi intégrée au fond du thermos. Capacité totale : 800ml (thermos-500ml, mug thermos-300ml).</a:t>
            </a:r>
          </a:p>
          <a:p>
            <a:pPr algn="ctr"/>
            <a:r>
              <a:rPr lang="en-GB" sz="1400" b="1" dirty="0">
                <a:solidFill>
                  <a:srgbClr val="D43242"/>
                </a:solidFill>
                <a:latin typeface="Calibri" panose="020F0502020204030204"/>
                <a:ea typeface="Open Sans" panose="020B0606030504020204" pitchFamily="34" charset="0"/>
                <a:cs typeface="Open Sans" panose="020B0606030504020204" pitchFamily="34" charset="0"/>
              </a:rPr>
              <a:t>00,00 EUR</a:t>
            </a:r>
          </a:p>
        </p:txBody>
      </p:sp>
      <p:sp>
        <p:nvSpPr>
          <p:cNvPr id="21" name="Szövegdoboz 20">
            <a:extLst>
              <a:ext uri="{FF2B5EF4-FFF2-40B4-BE49-F238E27FC236}">
                <a16:creationId xmlns:a16="http://schemas.microsoft.com/office/drawing/2014/main" id="{4369FB4A-42F4-4415-9709-72A3B131ADB8}"/>
              </a:ext>
            </a:extLst>
          </p:cNvPr>
          <p:cNvSpPr txBox="1"/>
          <p:nvPr/>
        </p:nvSpPr>
        <p:spPr>
          <a:xfrm>
            <a:off x="2011968" y="12130705"/>
            <a:ext cx="1728000" cy="1134290"/>
          </a:xfrm>
          <a:prstGeom prst="rect">
            <a:avLst/>
          </a:prstGeom>
          <a:noFill/>
        </p:spPr>
        <p:txBody>
          <a:bodyPr wrap="square" tIns="10800" rtlCol="0" anchor="t">
            <a:spAutoFit/>
          </a:bodyPr>
          <a:lstStyle/>
          <a:p>
            <a:pPr algn="ctr"/>
            <a:r>
              <a:rPr lang="en-GB" sz="1200" b="1" dirty="0" err="1">
                <a:solidFill>
                  <a:srgbClr val="D43242"/>
                </a:solidFill>
                <a:latin typeface="Calibri" panose="020F0502020204030204"/>
                <a:ea typeface="Open Sans" panose="020B0606030504020204" pitchFamily="34" charset="0"/>
                <a:cs typeface="Open Sans" panose="020B0606030504020204" pitchFamily="34" charset="0"/>
              </a:rPr>
              <a:t>Tarkol</a:t>
            </a:r>
            <a:endParaRPr lang="en-GB" sz="1200" b="1" dirty="0">
              <a:solidFill>
                <a:srgbClr val="D43242"/>
              </a:solidFill>
              <a:latin typeface="Calibri" panose="020F0502020204030204"/>
              <a:ea typeface="Open Sans" panose="020B0606030504020204" pitchFamily="34" charset="0"/>
              <a:cs typeface="Open Sans" panose="020B0606030504020204" pitchFamily="34" charset="0"/>
            </a:endParaRPr>
          </a:p>
          <a:p>
            <a:pPr algn="ctr"/>
            <a:r>
              <a:rPr lang="en-GB" sz="1200" b="1" dirty="0">
                <a:solidFill>
                  <a:srgbClr val="C00000"/>
                </a:solidFill>
              </a:rPr>
              <a:t> </a:t>
            </a:r>
            <a:r>
              <a:rPr lang="en-GB" sz="1200" b="0" i="0" u="none" strike="noStrike" dirty="0">
                <a:solidFill>
                  <a:srgbClr val="000000"/>
                </a:solidFill>
                <a:effectLst/>
                <a:latin typeface="Calibri" panose="020F0502020204030204" pitchFamily="34" charset="0"/>
              </a:rPr>
              <a:t>AP722040  </a:t>
            </a:r>
          </a:p>
          <a:p>
            <a:pPr algn="ctr"/>
            <a:r>
              <a:rPr lang="fr-FR" sz="800" b="0" i="0" u="none" strike="noStrike" dirty="0">
                <a:solidFill>
                  <a:srgbClr val="000000"/>
                </a:solidFill>
                <a:effectLst/>
                <a:latin typeface="Calibri" panose="020F0502020204030204" pitchFamily="34" charset="0"/>
              </a:rPr>
              <a:t>Mug de voyage en verre borosilicate à simple paroie avec poignée en liège naturel et couvercle en plastique, 300ml.</a:t>
            </a:r>
          </a:p>
          <a:p>
            <a:pPr algn="ctr"/>
            <a:r>
              <a:rPr lang="en-GB" sz="1400" b="1" dirty="0">
                <a:solidFill>
                  <a:srgbClr val="D43242"/>
                </a:solidFill>
                <a:latin typeface="Calibri" panose="020F0502020204030204"/>
                <a:ea typeface="Open Sans" panose="020B0606030504020204" pitchFamily="34" charset="0"/>
                <a:cs typeface="Open Sans" panose="020B0606030504020204" pitchFamily="34" charset="0"/>
              </a:rPr>
              <a:t>00,00 EUR </a:t>
            </a:r>
          </a:p>
        </p:txBody>
      </p:sp>
      <p:sp>
        <p:nvSpPr>
          <p:cNvPr id="22" name="Szövegdoboz 21">
            <a:extLst>
              <a:ext uri="{FF2B5EF4-FFF2-40B4-BE49-F238E27FC236}">
                <a16:creationId xmlns:a16="http://schemas.microsoft.com/office/drawing/2014/main" id="{C9D88065-4CF9-4176-A538-23369B872F4F}"/>
              </a:ext>
            </a:extLst>
          </p:cNvPr>
          <p:cNvSpPr txBox="1"/>
          <p:nvPr/>
        </p:nvSpPr>
        <p:spPr>
          <a:xfrm>
            <a:off x="2011968" y="6135109"/>
            <a:ext cx="1728000" cy="1274393"/>
          </a:xfrm>
          <a:prstGeom prst="rect">
            <a:avLst/>
          </a:prstGeom>
          <a:noFill/>
        </p:spPr>
        <p:txBody>
          <a:bodyPr wrap="square" lIns="0" tIns="10800" rIns="0" bIns="0" rtlCol="0" anchor="t">
            <a:spAutoFit/>
          </a:bodyPr>
          <a:lstStyle/>
          <a:p>
            <a:pPr marL="13251" marR="5302" lvl="0" indent="0" algn="ctr" defTabSz="457200" rtl="0" eaLnBrk="1" fontAlgn="auto" latinLnBrk="0" hangingPunct="1">
              <a:spcBef>
                <a:spcPts val="73"/>
              </a:spcBef>
              <a:spcAft>
                <a:spcPts val="0"/>
              </a:spcAft>
              <a:buClrTx/>
              <a:buSzTx/>
              <a:buFontTx/>
              <a:buNone/>
              <a:tabLst/>
              <a:defRPr/>
            </a:pPr>
            <a:r>
              <a:rPr kumimoji="0" lang="en-GB" sz="1200" b="1" i="0" u="none" strike="noStrike" kern="1200" cap="none" spc="0" normalizeH="0" baseline="0" noProof="0" dirty="0" err="1">
                <a:ln>
                  <a:noFill/>
                </a:ln>
                <a:solidFill>
                  <a:srgbClr val="D43242"/>
                </a:solidFill>
                <a:effectLst/>
                <a:uLnTx/>
                <a:uFillTx/>
                <a:latin typeface="Calibri" panose="020F0502020204030204"/>
                <a:ea typeface="Open Sans" panose="020B0606030504020204" pitchFamily="34" charset="0"/>
                <a:cs typeface="Open Sans" panose="020B0606030504020204" pitchFamily="34" charset="0"/>
              </a:rPr>
              <a:t>InoxCook</a:t>
            </a:r>
            <a:endParaRPr kumimoji="0" lang="en-GB" sz="1200" b="1" i="0" u="none" strike="noStrike" kern="1200" cap="none" spc="0" normalizeH="0" baseline="0" noProof="0" dirty="0">
              <a:ln>
                <a:noFill/>
              </a:ln>
              <a:solidFill>
                <a:srgbClr val="D43242"/>
              </a:solidFill>
              <a:effectLst/>
              <a:uLnTx/>
              <a:uFillTx/>
              <a:latin typeface="Calibri" panose="020F0502020204030204"/>
              <a:ea typeface="Open Sans" panose="020B0606030504020204" pitchFamily="34" charset="0"/>
              <a:cs typeface="Open Sans" panose="020B0606030504020204" pitchFamily="34" charset="0"/>
            </a:endParaRPr>
          </a:p>
          <a:p>
            <a:pPr marL="13251" marR="5302" lvl="0" indent="0" algn="ctr" defTabSz="457200" rtl="0" eaLnBrk="1" fontAlgn="auto" latinLnBrk="0" hangingPunct="1">
              <a:spcBef>
                <a:spcPts val="73"/>
              </a:spcBef>
              <a:spcAft>
                <a:spcPts val="0"/>
              </a:spcAft>
              <a:buClrTx/>
              <a:buSzTx/>
              <a:buFontTx/>
              <a:buNone/>
              <a:tabLst/>
              <a:defRPr/>
            </a:pPr>
            <a:r>
              <a:rPr lang="en-GB" sz="1200" b="0" i="0" u="none" strike="noStrike" dirty="0">
                <a:solidFill>
                  <a:srgbClr val="000000"/>
                </a:solidFill>
                <a:effectLst/>
                <a:latin typeface="Calibri" panose="020F0502020204030204" pitchFamily="34" charset="0"/>
              </a:rPr>
              <a:t>AP810465 </a:t>
            </a:r>
            <a:r>
              <a:rPr lang="en-GB" sz="1200" dirty="0"/>
              <a:t> </a:t>
            </a:r>
          </a:p>
          <a:p>
            <a:pPr marL="13251" marR="5302" lvl="0" indent="0" algn="ctr" defTabSz="457200" rtl="0" eaLnBrk="1" fontAlgn="auto" latinLnBrk="0" hangingPunct="1">
              <a:lnSpc>
                <a:spcPct val="104200"/>
              </a:lnSpc>
              <a:spcBef>
                <a:spcPts val="73"/>
              </a:spcBef>
              <a:spcAft>
                <a:spcPts val="0"/>
              </a:spcAft>
              <a:buClrTx/>
              <a:buSzTx/>
              <a:buFontTx/>
              <a:buNone/>
              <a:tabLst/>
              <a:defRPr/>
            </a:pPr>
            <a:r>
              <a:rPr lang="fr-FR" sz="800" b="0" i="0" u="none" strike="noStrike" dirty="0">
                <a:solidFill>
                  <a:srgbClr val="000000"/>
                </a:solidFill>
                <a:effectLst/>
                <a:latin typeface="Calibri" panose="020F0502020204030204" pitchFamily="34" charset="0"/>
              </a:rPr>
              <a:t>Balance de cuisine en acier inoxydable avec écran rétro-éclairé. Capacité : 5kg, graduation 1 gramme, unité de mesuration : g/oz. Fonctionne avec deux batteries AAA, sans piles.</a:t>
            </a:r>
          </a:p>
          <a:p>
            <a:pPr marL="13251" marR="5302" lvl="0" indent="0" algn="ctr" defTabSz="457200" rtl="0" eaLnBrk="1" fontAlgn="auto" latinLnBrk="0" hangingPunct="1">
              <a:lnSpc>
                <a:spcPct val="104200"/>
              </a:lnSpc>
              <a:spcBef>
                <a:spcPts val="73"/>
              </a:spcBef>
              <a:spcAft>
                <a:spcPts val="0"/>
              </a:spcAft>
              <a:buClrTx/>
              <a:buSzTx/>
              <a:buFontTx/>
              <a:buNone/>
              <a:tabLst/>
              <a:defRPr/>
            </a:pPr>
            <a:r>
              <a:rPr kumimoji="0" lang="en-GB" sz="1400" b="1" i="0" u="none" strike="noStrike" kern="1200" cap="none" spc="0" normalizeH="0" baseline="0" noProof="0" dirty="0">
                <a:ln>
                  <a:noFill/>
                </a:ln>
                <a:solidFill>
                  <a:srgbClr val="D43242"/>
                </a:solidFill>
                <a:effectLst/>
                <a:uLnTx/>
                <a:uFillTx/>
                <a:latin typeface="Calibri" panose="020F0502020204030204"/>
                <a:ea typeface="Open Sans" panose="020B0606030504020204" pitchFamily="34" charset="0"/>
                <a:cs typeface="Open Sans" panose="020B0606030504020204" pitchFamily="34" charset="0"/>
              </a:rPr>
              <a:t>00,00 EUR</a:t>
            </a:r>
            <a:endParaRPr lang="en-GB" dirty="0"/>
          </a:p>
        </p:txBody>
      </p:sp>
      <p:pic>
        <p:nvPicPr>
          <p:cNvPr id="3" name="Kép 2" descr="A képen beltéri, díszített látható&#10;&#10;Automatikusan generált leírás">
            <a:extLst>
              <a:ext uri="{FF2B5EF4-FFF2-40B4-BE49-F238E27FC236}">
                <a16:creationId xmlns:a16="http://schemas.microsoft.com/office/drawing/2014/main" id="{B7EC0DBC-8AB1-44AE-A4AF-29A3CAB85FA2}"/>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28700" y="653130"/>
            <a:ext cx="5501423" cy="2902000"/>
          </a:xfrm>
          <a:prstGeom prst="rect">
            <a:avLst/>
          </a:prstGeom>
        </p:spPr>
      </p:pic>
      <p:pic>
        <p:nvPicPr>
          <p:cNvPr id="12" name="Kép 11">
            <a:extLst>
              <a:ext uri="{FF2B5EF4-FFF2-40B4-BE49-F238E27FC236}">
                <a16:creationId xmlns:a16="http://schemas.microsoft.com/office/drawing/2014/main" id="{E6469C4E-5F56-49D9-8147-5F55A9080A03}"/>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04871" y="4671059"/>
            <a:ext cx="1755865" cy="1584000"/>
          </a:xfrm>
          <a:prstGeom prst="rect">
            <a:avLst/>
          </a:prstGeom>
        </p:spPr>
      </p:pic>
      <p:pic>
        <p:nvPicPr>
          <p:cNvPr id="18" name="Kép 17" descr="A képen szeletelt látható&#10;&#10;Automatikusan generált leírás">
            <a:extLst>
              <a:ext uri="{FF2B5EF4-FFF2-40B4-BE49-F238E27FC236}">
                <a16:creationId xmlns:a16="http://schemas.microsoft.com/office/drawing/2014/main" id="{4057B464-CA04-4BD6-B7C4-DC7A4F6B2523}"/>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3690885" y="10782768"/>
            <a:ext cx="1979655" cy="1230288"/>
          </a:xfrm>
          <a:prstGeom prst="rect">
            <a:avLst/>
          </a:prstGeom>
        </p:spPr>
      </p:pic>
      <p:pic>
        <p:nvPicPr>
          <p:cNvPr id="28" name="Kép 27" descr="A képen kék látható&#10;&#10;Automatikusan generált leírás">
            <a:extLst>
              <a:ext uri="{FF2B5EF4-FFF2-40B4-BE49-F238E27FC236}">
                <a16:creationId xmlns:a16="http://schemas.microsoft.com/office/drawing/2014/main" id="{25E5F977-BE6B-4E09-A37B-1B3EDA871080}"/>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4321233" y="4542174"/>
            <a:ext cx="718959" cy="1584000"/>
          </a:xfrm>
          <a:prstGeom prst="rect">
            <a:avLst/>
          </a:prstGeom>
        </p:spPr>
      </p:pic>
      <p:pic>
        <p:nvPicPr>
          <p:cNvPr id="30" name="Kép 29" descr="A képen szöveg látható&#10;&#10;Automatikusan generált leírás">
            <a:extLst>
              <a:ext uri="{FF2B5EF4-FFF2-40B4-BE49-F238E27FC236}">
                <a16:creationId xmlns:a16="http://schemas.microsoft.com/office/drawing/2014/main" id="{BA6052DD-7E39-46C3-B23B-667ED0087CAF}"/>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339247" y="7244850"/>
            <a:ext cx="1487113" cy="1720975"/>
          </a:xfrm>
          <a:prstGeom prst="rect">
            <a:avLst/>
          </a:prstGeom>
        </p:spPr>
      </p:pic>
      <p:pic>
        <p:nvPicPr>
          <p:cNvPr id="32" name="Kép 31" descr="A képen csésze, kávé, bögre, edény látható&#10;&#10;Automatikusan generált leírás">
            <a:extLst>
              <a:ext uri="{FF2B5EF4-FFF2-40B4-BE49-F238E27FC236}">
                <a16:creationId xmlns:a16="http://schemas.microsoft.com/office/drawing/2014/main" id="{D4A96BAF-46A3-4285-A59D-022C88EE8663}"/>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2137428" y="7485378"/>
            <a:ext cx="1477080" cy="1584000"/>
          </a:xfrm>
          <a:prstGeom prst="rect">
            <a:avLst/>
          </a:prstGeom>
        </p:spPr>
      </p:pic>
      <p:pic>
        <p:nvPicPr>
          <p:cNvPr id="37" name="Kép 36">
            <a:extLst>
              <a:ext uri="{FF2B5EF4-FFF2-40B4-BE49-F238E27FC236}">
                <a16:creationId xmlns:a16="http://schemas.microsoft.com/office/drawing/2014/main" id="{201A5CC3-6564-43FD-8E15-E9DE72D9F400}"/>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3588742" y="7563265"/>
            <a:ext cx="2183940" cy="1584000"/>
          </a:xfrm>
          <a:prstGeom prst="rect">
            <a:avLst/>
          </a:prstGeom>
        </p:spPr>
      </p:pic>
      <p:sp>
        <p:nvSpPr>
          <p:cNvPr id="44" name="Folyamatábra: Feldolgozás 43">
            <a:extLst>
              <a:ext uri="{FF2B5EF4-FFF2-40B4-BE49-F238E27FC236}">
                <a16:creationId xmlns:a16="http://schemas.microsoft.com/office/drawing/2014/main" id="{AFB909CF-7D56-4CD3-8200-EE09E5601963}"/>
              </a:ext>
            </a:extLst>
          </p:cNvPr>
          <p:cNvSpPr/>
          <p:nvPr/>
        </p:nvSpPr>
        <p:spPr>
          <a:xfrm>
            <a:off x="128700" y="758446"/>
            <a:ext cx="2740920" cy="1018338"/>
          </a:xfrm>
          <a:prstGeom prst="flowChartProcess">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pic>
        <p:nvPicPr>
          <p:cNvPr id="39" name="Kép 38" descr="A képen csésze, kávé, beltéri, edények látható&#10;&#10;Automatikusan generált leírás">
            <a:extLst>
              <a:ext uri="{FF2B5EF4-FFF2-40B4-BE49-F238E27FC236}">
                <a16:creationId xmlns:a16="http://schemas.microsoft.com/office/drawing/2014/main" id="{DA4269AE-A69D-4472-8E3C-D6ED7ED55ED2}"/>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396246" y="10147946"/>
            <a:ext cx="1373114" cy="2005332"/>
          </a:xfrm>
          <a:prstGeom prst="rect">
            <a:avLst/>
          </a:prstGeom>
        </p:spPr>
      </p:pic>
      <p:pic>
        <p:nvPicPr>
          <p:cNvPr id="41" name="Kép 40" descr="A képen edények látható&#10;&#10;Automatikusan generált leírás">
            <a:extLst>
              <a:ext uri="{FF2B5EF4-FFF2-40B4-BE49-F238E27FC236}">
                <a16:creationId xmlns:a16="http://schemas.microsoft.com/office/drawing/2014/main" id="{4CE84DB1-15F1-405C-86E8-DA7B3635D7A5}"/>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2280481" y="10496223"/>
            <a:ext cx="1190975" cy="1525335"/>
          </a:xfrm>
          <a:prstGeom prst="rect">
            <a:avLst/>
          </a:prstGeom>
        </p:spPr>
      </p:pic>
      <p:pic>
        <p:nvPicPr>
          <p:cNvPr id="43" name="Kép 42" descr="A képen szöveg, tartozék látható&#10;&#10;Automatikusan generált leírás">
            <a:extLst>
              <a:ext uri="{FF2B5EF4-FFF2-40B4-BE49-F238E27FC236}">
                <a16:creationId xmlns:a16="http://schemas.microsoft.com/office/drawing/2014/main" id="{F033CEA2-3104-449A-A490-92BB7BDA6A38}"/>
              </a:ext>
            </a:extLst>
          </p:cNvPr>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1817720" y="4765242"/>
            <a:ext cx="2116497" cy="1369867"/>
          </a:xfrm>
          <a:prstGeom prst="rect">
            <a:avLst/>
          </a:prstGeom>
        </p:spPr>
      </p:pic>
      <p:sp>
        <p:nvSpPr>
          <p:cNvPr id="5" name="Szövegdoboz 4">
            <a:extLst>
              <a:ext uri="{FF2B5EF4-FFF2-40B4-BE49-F238E27FC236}">
                <a16:creationId xmlns:a16="http://schemas.microsoft.com/office/drawing/2014/main" id="{FAFFD63C-6865-4F93-867F-D3D71123A95C}"/>
              </a:ext>
            </a:extLst>
          </p:cNvPr>
          <p:cNvSpPr txBox="1"/>
          <p:nvPr/>
        </p:nvSpPr>
        <p:spPr>
          <a:xfrm>
            <a:off x="244512" y="847019"/>
            <a:ext cx="2645320" cy="830997"/>
          </a:xfrm>
          <a:prstGeom prst="rect">
            <a:avLst/>
          </a:prstGeom>
          <a:noFill/>
        </p:spPr>
        <p:txBody>
          <a:bodyPr wrap="square" rtlCol="0">
            <a:spAutoFit/>
          </a:bodyPr>
          <a:lstStyle/>
          <a:p>
            <a:r>
              <a:rPr lang="hu-HU" sz="2400" b="1" dirty="0">
                <a:solidFill>
                  <a:srgbClr val="DB2740"/>
                </a:solidFill>
              </a:rPr>
              <a:t>LES PRÉPARATIFS DE NOËL </a:t>
            </a:r>
          </a:p>
        </p:txBody>
      </p:sp>
    </p:spTree>
    <p:extLst>
      <p:ext uri="{BB962C8B-B14F-4D97-AF65-F5344CB8AC3E}">
        <p14:creationId xmlns:p14="http://schemas.microsoft.com/office/powerpoint/2010/main" val="2539906444"/>
      </p:ext>
    </p:extLst>
  </p:cSld>
  <p:clrMapOvr>
    <a:masterClrMapping/>
  </p:clrMapOvr>
</p:sld>
</file>

<file path=ppt/theme/theme1.xml><?xml version="1.0" encoding="utf-8"?>
<a:theme xmlns:a="http://schemas.openxmlformats.org/drawingml/2006/main" name="Office-téma">
  <a:themeElements>
    <a:clrScheme name="Office-té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té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é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1049</TotalTime>
  <Words>332</Words>
  <Application>Microsoft Office PowerPoint</Application>
  <PresentationFormat>Egyéni</PresentationFormat>
  <Paragraphs>48</Paragraphs>
  <Slides>1</Slides>
  <Notes>0</Notes>
  <HiddenSlides>0</HiddenSlides>
  <MMClips>0</MMClips>
  <ScaleCrop>false</ScaleCrop>
  <HeadingPairs>
    <vt:vector size="6" baseType="variant">
      <vt:variant>
        <vt:lpstr>Használt betűtípusok</vt:lpstr>
      </vt:variant>
      <vt:variant>
        <vt:i4>4</vt:i4>
      </vt:variant>
      <vt:variant>
        <vt:lpstr>Téma</vt:lpstr>
      </vt:variant>
      <vt:variant>
        <vt:i4>1</vt:i4>
      </vt:variant>
      <vt:variant>
        <vt:lpstr>Diacímek</vt:lpstr>
      </vt:variant>
      <vt:variant>
        <vt:i4>1</vt:i4>
      </vt:variant>
    </vt:vector>
  </HeadingPairs>
  <TitlesOfParts>
    <vt:vector size="6" baseType="lpstr">
      <vt:lpstr>Arial</vt:lpstr>
      <vt:lpstr>Calibri</vt:lpstr>
      <vt:lpstr>Calibri Light</vt:lpstr>
      <vt:lpstr>Open Sans</vt:lpstr>
      <vt:lpstr>Office-téma</vt:lpstr>
      <vt:lpstr>PowerPoint-bemutató</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PowerPoint-bemutató</dc:title>
  <dc:subject/>
  <dc:creator>COOL Collection</dc:creator>
  <cp:keywords/>
  <dc:description/>
  <cp:lastModifiedBy>Varzsik Dóra</cp:lastModifiedBy>
  <cp:revision>67</cp:revision>
  <cp:lastPrinted>2020-10-14T10:13:42Z</cp:lastPrinted>
  <dcterms:created xsi:type="dcterms:W3CDTF">2020-04-21T06:52:21Z</dcterms:created>
  <dcterms:modified xsi:type="dcterms:W3CDTF">2021-11-16T09:28:36Z</dcterms:modified>
  <cp:category/>
</cp:coreProperties>
</file>