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00">
              <a:solidFill>
                <a:srgbClr val="F8E4D0"/>
              </a:solidFill>
            </a:endParaRPr>
          </a:p>
          <a:p>
            <a:pPr algn="ctr"/>
            <a:endParaRPr lang="nl-NL" sz="1300">
              <a:solidFill>
                <a:srgbClr val="F8E4D0"/>
              </a:solidFill>
            </a:endParaRPr>
          </a:p>
          <a:p>
            <a:pPr algn="ctr"/>
            <a:r>
              <a:rPr lang="nl-NL" sz="1300">
                <a:solidFill>
                  <a:srgbClr val="F8E4D0"/>
                </a:solidFill>
              </a:rPr>
              <a:t>Als </a:t>
            </a:r>
            <a:r>
              <a:rPr lang="nl-NL" sz="1300" dirty="0">
                <a:solidFill>
                  <a:srgbClr val="F8E4D0"/>
                </a:solidFill>
              </a:rPr>
              <a:t>het om het kerstdiner gaat, heeft iedereen zijn eigen traditie, maar samen vieren is voor ons allemaal heel </a:t>
            </a:r>
            <a:r>
              <a:rPr lang="nl-NL" sz="1300">
                <a:solidFill>
                  <a:srgbClr val="F8E4D0"/>
                </a:solidFill>
              </a:rPr>
              <a:t>speciaal. Kies </a:t>
            </a:r>
            <a:r>
              <a:rPr lang="nl-NL" sz="1300" dirty="0">
                <a:solidFill>
                  <a:srgbClr val="F8E4D0"/>
                </a:solidFill>
              </a:rPr>
              <a:t>uit onze selectie om een ​​uniek cadeau te geven dat ook handig is voor de kerstvoorbereidingen.</a:t>
            </a:r>
          </a:p>
          <a:p>
            <a:pPr algn="ctr"/>
            <a:endParaRPr lang="nl-NL" sz="1300" dirty="0">
              <a:solidFill>
                <a:srgbClr val="F8E4D0"/>
              </a:solidFill>
            </a:endParaRPr>
          </a:p>
          <a:p>
            <a:pPr algn="ctr"/>
            <a:endParaRPr lang="nl-NL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nl-NL" sz="800" spc="-6" dirty="0">
                <a:solidFill>
                  <a:srgbClr val="F8E4D0"/>
                </a:solidFill>
                <a:cs typeface="OpenSans-Light"/>
              </a:rPr>
              <a:t>Maak je eigen nieuwsbrief!</a:t>
            </a: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800">
                <a:ea typeface="Open Sans" panose="020B0606030504020204" pitchFamily="34" charset="0"/>
                <a:cs typeface="Open Sans" panose="020B0606030504020204" pitchFamily="34" charset="0"/>
              </a:rPr>
              <a:t>4-delige </a:t>
            </a: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servetring in de vorm van een kerstboom in bamboe multiplex.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14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nl-NL" sz="1000">
                <a:solidFill>
                  <a:srgbClr val="F8E4D0"/>
                </a:solidFill>
              </a:rPr>
              <a:t>Plaats hier uw promotievoorwaarden!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nl-NL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nl-NL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nl-NL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nl-NL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  <a:endParaRPr lang="nl-NL" sz="1000" dirty="0">
              <a:solidFill>
                <a:srgbClr val="F8E4D0"/>
              </a:solidFill>
              <a:latin typeface="Open Sans"/>
              <a:cs typeface="Open Sans"/>
            </a:endParaRP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nl-NL" sz="800">
                <a:cs typeface="Open Sans"/>
                <a:hlinkClick r:id="rId3"/>
              </a:rPr>
              <a:t>www.WriteYourWebsiteHere.com</a:t>
            </a:r>
            <a:r>
              <a:rPr lang="nl-NL" sz="800">
                <a:cs typeface="Open Sans"/>
              </a:rPr>
              <a:t> </a:t>
            </a:r>
            <a:endParaRPr lang="nl-NL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20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nl-NL" sz="12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800">
                <a:ea typeface="Open Sans" panose="020B0606030504020204" pitchFamily="34" charset="0"/>
                <a:cs typeface="Open Sans" panose="020B0606030504020204" pitchFamily="34" charset="0"/>
              </a:rPr>
              <a:t>Ronde </a:t>
            </a: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snijplank van bamboe met 4-delige roestvrijstalen kaasmessenset.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800">
                <a:ea typeface="Open Sans" panose="020B0606030504020204" pitchFamily="34" charset="0"/>
                <a:cs typeface="Open Sans" panose="020B0606030504020204" pitchFamily="34" charset="0"/>
              </a:rPr>
              <a:t>Jeansschort </a:t>
            </a: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van polyester met voorzakken en verstelbare banden, 240 g/m².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800">
                <a:ea typeface="Open Sans" panose="020B0606030504020204" pitchFamily="34" charset="0"/>
                <a:cs typeface="Open Sans" panose="020B0606030504020204" pitchFamily="34" charset="0"/>
              </a:rPr>
              <a:t>Houten </a:t>
            </a: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notitiebord met schoolbord en kerstboomversiering. Met ophangkoord en magneet aan de achterzijde. Inclusief een krijtje.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800">
                <a:ea typeface="Open Sans" panose="020B0606030504020204" pitchFamily="34" charset="0"/>
                <a:cs typeface="Open Sans" panose="020B0606030504020204" pitchFamily="34" charset="0"/>
              </a:rPr>
              <a:t>Porseleinen mok met kerstdesign, 325 ml. In papieren geschenkdoos.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20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800">
                <a:ea typeface="Open Sans" panose="020B0606030504020204" pitchFamily="34" charset="0"/>
                <a:cs typeface="Open Sans" panose="020B0606030504020204" pitchFamily="34" charset="0"/>
              </a:rPr>
              <a:t>Lunchbox in PLA kunststof met bestekset (vork, lepel en mes) en RPE polyester elastische band, 1000 ml. BPA-vrij, 100% composteerbaar PLA.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nl-NL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solidFill>
                  <a:srgbClr val="E72225"/>
                </a:solidFill>
              </a:rPr>
              <a:t>CHRISTMAS</a:t>
            </a:r>
            <a:r>
              <a:rPr lang="nl-NL" sz="3200" b="1">
                <a:solidFill>
                  <a:srgbClr val="FF0000"/>
                </a:solidFill>
              </a:rPr>
              <a:t>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</a:rPr>
              <a:t>PACKAGING</a:t>
            </a:r>
            <a:endParaRPr lang="nl-NL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218803" y="12130705"/>
            <a:ext cx="1728000" cy="150362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nl-NL" sz="12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nl-NL" sz="1200" b="0" i="0" u="none" strike="noStrike">
                <a:solidFill>
                  <a:srgbClr val="000000"/>
                </a:solidFill>
                <a:effectLst/>
              </a:rPr>
              <a:t>AP874018 </a:t>
            </a:r>
            <a:r>
              <a:rPr lang="nl-NL" sz="1200">
                <a:effectLst/>
              </a:rPr>
              <a:t> </a:t>
            </a:r>
          </a:p>
          <a:p>
            <a:pPr algn="ctr"/>
            <a:r>
              <a:rPr lang="nl-NL" sz="800" b="0" i="0" u="none" strike="noStrike">
                <a:solidFill>
                  <a:srgbClr val="000000"/>
                </a:solidFill>
                <a:effectLst/>
              </a:rPr>
              <a:t>2in1 </a:t>
            </a:r>
            <a:r>
              <a:rPr lang="nl-NL" sz="800" b="0" i="0" u="none" strike="noStrike" dirty="0">
                <a:solidFill>
                  <a:srgbClr val="000000"/>
                </a:solidFill>
                <a:effectLst/>
              </a:rPr>
              <a:t>dubbelwandige roestvrijstalen, geïsoleerde thermoskan met plastic draagdeksel en geïntegreerde dubbelwandige thermobeker op de bodem van de kolf. Totale capaciteit: 800 ml (vacuümfles - 500 ml, thermobeker - 300 ml).</a:t>
            </a:r>
          </a:p>
          <a:p>
            <a:pPr algn="ctr"/>
            <a:r>
              <a:rPr lang="nl-NL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13429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nl-NL" sz="12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</a:p>
          <a:p>
            <a:pPr algn="ctr"/>
            <a:r>
              <a:rPr lang="nl-NL" sz="1200" b="1">
                <a:solidFill>
                  <a:srgbClr val="C00000"/>
                </a:solidFill>
              </a:rPr>
              <a:t> </a:t>
            </a:r>
            <a:r>
              <a:rPr lang="nl-NL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nl-NL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Enkelwandige </a:t>
            </a:r>
            <a:r>
              <a:rPr lang="nl-NL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reisbeker van borosilicaatglas met handgreep van natuurkurk en kunststof drinkdeksel, 300 ml.</a:t>
            </a:r>
          </a:p>
          <a:p>
            <a:pPr algn="ctr"/>
            <a:r>
              <a:rPr lang="nl-NL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 </a:t>
            </a:r>
            <a:endParaRPr lang="nl-NL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274393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nl-NL" sz="120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Roestvrijstalen </a:t>
            </a:r>
            <a:r>
              <a:rPr lang="nl-NL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digitale keukenweegschaal met verlicht display. Capaciteit: 5 kg, schaalverdeling 1 g, maateenheden: g/oz. Werkt op 2 AAA-batterijen, zonder batterijen.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nl-NL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58446"/>
            <a:ext cx="2985975" cy="712902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128700" y="914842"/>
            <a:ext cx="298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DB2740"/>
                </a:solidFill>
              </a:rPr>
              <a:t>KERSTVOORBEREIDINGEN</a:t>
            </a: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279</Words>
  <Application>Microsoft Office PowerPoint</Application>
  <PresentationFormat>Egyéni</PresentationFormat>
  <Paragraphs>48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68</cp:revision>
  <cp:lastPrinted>2020-10-14T10:13:42Z</cp:lastPrinted>
  <dcterms:created xsi:type="dcterms:W3CDTF">2020-04-21T06:52:21Z</dcterms:created>
  <dcterms:modified xsi:type="dcterms:W3CDTF">2021-11-16T09:29:29Z</dcterms:modified>
  <cp:category/>
</cp:coreProperties>
</file>