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00" dirty="0">
              <a:solidFill>
                <a:srgbClr val="F8E4D0"/>
              </a:solidFill>
            </a:endParaRPr>
          </a:p>
          <a:p>
            <a:pPr algn="ctr"/>
            <a:r>
              <a:rPr lang="pl-PL" sz="1300" dirty="0">
                <a:solidFill>
                  <a:srgbClr val="F8E4D0"/>
                </a:solidFill>
              </a:rPr>
              <a:t>Jeśli chodzi o kolację wigilijną, każdy ma swoją tradycję, ale wspólne świętowanie jest dla nas wszystkich czymś wyjątkowym. Wybieraj z naszej oferty, aby podarować wyjątkowy prezent, który przyda się również podczas świątecznych przygotowań.</a:t>
            </a:r>
          </a:p>
          <a:p>
            <a:pPr algn="ctr"/>
            <a:endParaRPr lang="pl-PL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pl-PL" sz="800" spc="-6" dirty="0">
                <a:solidFill>
                  <a:srgbClr val="F8E4D0"/>
                </a:solidFill>
                <a:cs typeface="OpenSans-Light"/>
              </a:rPr>
              <a:t>Tutaj umieść swoje dane kontaktowe!</a:t>
            </a: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4 szt. pierścieni świątecznych na serwetki w kształcie choinki ze sklejki bambusowej.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solidFill>
                  <a:srgbClr val="F8E4D0"/>
                </a:solidFill>
              </a:rPr>
              <a:t>Tutaj umieść swoje warunki promocji!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en-GB" sz="800">
                <a:cs typeface="Open Sans"/>
                <a:hlinkClick r:id="rId3"/>
              </a:rPr>
              <a:t>www.WriteYourWebsiteHere.com</a:t>
            </a:r>
            <a:r>
              <a:rPr lang="en-GB" sz="800">
                <a:cs typeface="Open Sans"/>
              </a:rPr>
              <a:t> </a:t>
            </a:r>
            <a:endParaRPr lang="en-GB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Okrągła bambusowa deska do krojenia z 4-częściowym zestawem noży do sera ze stali nierdzewnej.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Fartuch dżinsowy z poliestru z przednimi kieszeniami i regulowanymi paskami, 240 g/m².</a:t>
            </a:r>
            <a:endParaRPr lang="en-US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159554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Drewniana tablica na notatki z dekoracją w postaci choinki. Ze sznurkiem do zawieszania i magnesem z tyłu. Zawiera jedną sztukę kredy.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903459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Kubek porcelanowy ze świątecznym wzorem, 325ml. W kartoniku.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289141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  <a:endParaRPr lang="en-GB" sz="12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Pudełko śniadaniowe z plastiku PLA z zestawem sztućców (widelec, łyżka i nóż) i elastycznym paskiem poliestrowym RPE, 1000 ml. Produkt wolny od BPA, w 100% kompostowalny PLA.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72225"/>
                </a:solidFill>
              </a:rPr>
              <a:t>CHRISTMAS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PACKAGING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218803" y="12130705"/>
            <a:ext cx="1728000" cy="162673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en-GB" sz="12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AP874018 </a:t>
            </a:r>
            <a:r>
              <a:rPr lang="en-GB" sz="1200" dirty="0">
                <a:effectLst/>
              </a:rPr>
              <a:t> </a:t>
            </a:r>
          </a:p>
          <a:p>
            <a:pPr algn="ctr"/>
            <a:r>
              <a:rPr lang="pl-PL" sz="800" b="0" i="0" u="none" strike="noStrike" dirty="0">
                <a:solidFill>
                  <a:srgbClr val="000000"/>
                </a:solidFill>
                <a:effectLst/>
              </a:rPr>
              <a:t>Izolowany termos 2w1 ze stali nierdzewnej o podwójnych ściankach z plastikową pokrywką i w dolnej części zintegrowanym kubkiem termicznym o podwójnych ściankach. Pojemność całkowita: 800 ml (termos - 500 ml, kubek termiczny - 300 ml).</a:t>
            </a:r>
          </a:p>
          <a:p>
            <a:pPr algn="ctr"/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13429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en-GB" sz="1200" b="1" dirty="0" err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endParaRPr lang="en-GB" sz="12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200" b="1" dirty="0">
                <a:solidFill>
                  <a:srgbClr val="C00000"/>
                </a:solidFill>
              </a:rPr>
              <a:t>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pl-PL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Kubek podróżny ze szkła borokrzemianowego o pojedynczych ściankach, z uchwytem z naturalnego korka i plastikową pokrywką, 300 ml.</a:t>
            </a:r>
          </a:p>
          <a:p>
            <a:pPr algn="ctr"/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r>
              <a:rPr lang="en-GB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274393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D43242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en-GB" sz="1200" dirty="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Cyfrowa waga kuchenna ze stali nierdzewnej z podświetlanym wyświetlaczem. Pojemność: 5 kg, podziałka 1 g, jednostki miary: g/oz. Działa na 2 baterie AAA, bez baterii.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PLN</a:t>
            </a:r>
            <a:endParaRPr lang="en-GB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58446"/>
            <a:ext cx="2740920" cy="1018338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182514" y="790561"/>
            <a:ext cx="264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DB2740"/>
                </a:solidFill>
              </a:rPr>
              <a:t>PRZYGOTOWANIDO ŚWIĄT</a:t>
            </a: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314</Words>
  <Application>Microsoft Office PowerPoint</Application>
  <PresentationFormat>Egyéni</PresentationFormat>
  <Paragraphs>47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67</cp:revision>
  <cp:lastPrinted>2020-10-14T10:13:42Z</cp:lastPrinted>
  <dcterms:created xsi:type="dcterms:W3CDTF">2020-04-21T06:52:21Z</dcterms:created>
  <dcterms:modified xsi:type="dcterms:W3CDTF">2021-11-16T09:29:38Z</dcterms:modified>
  <cp:category/>
</cp:coreProperties>
</file>