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300">
              <a:solidFill>
                <a:srgbClr val="F8E4D0"/>
              </a:solidFill>
            </a:endParaRPr>
          </a:p>
          <a:p>
            <a:pPr algn="ctr"/>
            <a:endParaRPr lang="ro-RO" sz="1300">
              <a:solidFill>
                <a:srgbClr val="F8E4D0"/>
              </a:solidFill>
            </a:endParaRPr>
          </a:p>
          <a:p>
            <a:pPr algn="ctr"/>
            <a:r>
              <a:rPr lang="ro-RO" sz="1300">
                <a:solidFill>
                  <a:srgbClr val="F8E4D0"/>
                </a:solidFill>
              </a:rPr>
              <a:t>Când vine vorba de cina de Crăciun, fiecare are propria tradiție, dar sărbătorind împreună este foarte special pentru noi toți. Alegeți din selecția noastră pentru a oferi un cadou unic, care este, de asemenea, util pentru pregătirile de Crăciun.</a:t>
            </a:r>
          </a:p>
          <a:p>
            <a:pPr algn="ctr"/>
            <a:endParaRPr lang="ro-RO" sz="1300">
              <a:solidFill>
                <a:srgbClr val="F8E4D0"/>
              </a:solidFill>
            </a:endParaRPr>
          </a:p>
          <a:p>
            <a:pPr algn="ctr"/>
            <a:endParaRPr lang="ro-RO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ro-RO" sz="800" spc="-6">
                <a:solidFill>
                  <a:srgbClr val="F8E4D0"/>
                </a:solidFill>
                <a:cs typeface="OpenSans-Light"/>
              </a:rPr>
              <a:t>Plasati datele de contact aici!</a:t>
            </a:r>
            <a:endParaRPr lang="ro-RO" sz="800" spc="-6" dirty="0">
              <a:solidFill>
                <a:srgbClr val="F8E4D0"/>
              </a:solidFill>
              <a:cs typeface="OpenSans-Light"/>
            </a:endParaRP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4 inele de șervețel în formă de pom de Crăciun din placaj de bambus.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14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ro-RO" sz="1000">
                <a:solidFill>
                  <a:srgbClr val="F8E4D0"/>
                </a:solidFill>
              </a:rPr>
              <a:t>Plasati conditiile promotionale aici!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  <a:endParaRPr lang="ro-RO" sz="1000" dirty="0">
              <a:solidFill>
                <a:srgbClr val="F8E4D0"/>
              </a:solidFill>
              <a:latin typeface="Open Sans"/>
              <a:cs typeface="Open Sans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ro-RO" sz="800">
                <a:cs typeface="Open Sans"/>
                <a:hlinkClick r:id="rId3"/>
              </a:rPr>
              <a:t>www.WriteYourWebsiteHere.com</a:t>
            </a:r>
            <a:r>
              <a:rPr lang="ro-RO" sz="800">
                <a:cs typeface="Open Sans"/>
              </a:rPr>
              <a:t> </a:t>
            </a:r>
            <a:endParaRPr lang="ro-RO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ro-RO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Placă de tăiere rotundă din bambus cu set de 4 cuțite pentru tăiat brânză din oțel inoxidabil.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Șorț din denim poliesteric cu buzunare frontale și curele reglabile, 240 g / m².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Noteboard din lemn cu tablă și decor de brad. Cu șir agățat și magnet pe partea din spate. Inclusiv o bucată de cretă.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Cană din porțelan cu design de Crăciun, 325 ml. În cutie cadou din hârtie.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Cutie pentru prânz din plastic PLA cu set de tacâmuri (furculiță, lingură și cuțit) și curea elastică din poliester RPE, 1000 ml. Fără BPA, 100% PLA compostabil.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4000" b="1">
                <a:solidFill>
                  <a:srgbClr val="E72225"/>
                </a:solidFill>
              </a:rPr>
              <a:t>CHRISTMAS</a:t>
            </a:r>
            <a:r>
              <a:rPr lang="ro-RO" sz="3200" b="1">
                <a:solidFill>
                  <a:srgbClr val="FF0000"/>
                </a:solidFill>
              </a:rPr>
              <a:t> </a:t>
            </a:r>
            <a:r>
              <a:rPr lang="ro-RO" sz="3600" b="1">
                <a:solidFill>
                  <a:schemeClr val="accent6">
                    <a:lumMod val="50000"/>
                  </a:schemeClr>
                </a:solidFill>
              </a:rPr>
              <a:t>PACKAGING</a:t>
            </a:r>
            <a:endParaRPr lang="ro-RO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41577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ro-RO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ro-RO" sz="1200" b="0" i="0" u="none" strike="noStrike">
                <a:solidFill>
                  <a:srgbClr val="000000"/>
                </a:solidFill>
                <a:effectLst/>
              </a:rPr>
              <a:t>AP874018 </a:t>
            </a:r>
            <a:r>
              <a:rPr lang="ro-RO" sz="1200">
                <a:effectLst/>
              </a:rPr>
              <a:t> </a:t>
            </a:r>
          </a:p>
          <a:p>
            <a:pPr algn="ctr"/>
            <a:r>
              <a:rPr lang="ro-RO" sz="800" b="0" i="0" u="none" strike="noStrike">
                <a:solidFill>
                  <a:srgbClr val="000000"/>
                </a:solidFill>
                <a:effectLst/>
              </a:rPr>
              <a:t>Termos 2in1 cu perete dublu din oțel inoxidabil, cu capac de transport din plastic și termocan integrat cu perete dublu pe fundul lui. Capacitate totală: 800 ml (termos - 500 ml, cană termică - 300 ml).</a:t>
            </a:r>
          </a:p>
          <a:p>
            <a:pPr algn="ctr"/>
            <a:r>
              <a:rPr lang="ro-RO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ro-RO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ro-RO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</a:p>
          <a:p>
            <a:pPr algn="ctr"/>
            <a:r>
              <a:rPr lang="ro-RO" sz="1200" b="1">
                <a:solidFill>
                  <a:srgbClr val="C00000"/>
                </a:solidFill>
              </a:rPr>
              <a:t> </a:t>
            </a:r>
            <a:r>
              <a:rPr lang="ro-RO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ro-RO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Cană de călătorie din sticlă borosilicată cu perete unic, cu mâner natural din plută și capac de băut din plastic, 300 ml.</a:t>
            </a:r>
          </a:p>
          <a:p>
            <a:pPr algn="ctr"/>
            <a:r>
              <a:rPr lang="ro-RO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r>
              <a:rPr lang="ro-RO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o-RO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ro-RO" sz="120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Cântar digital de bucătărie din oțel inoxidabil cu afișaj iluminat din spate. Capacitate: 5 kg, gradare 1 g, unități de măsurare: g / oz. Funcționează cu 2 baterii AAA, fără baterii.</a:t>
            </a:r>
            <a:r>
              <a:rPr lang="ro-RO" sz="80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RON</a:t>
            </a:r>
            <a:endParaRPr lang="ro-RO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58446"/>
            <a:ext cx="2740920" cy="1018338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244512" y="790561"/>
            <a:ext cx="264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>
                <a:solidFill>
                  <a:srgbClr val="DB2740"/>
                </a:solidFill>
              </a:rPr>
              <a:t>PREGĂTIRILE DE CRĂCIUN</a:t>
            </a:r>
            <a:endParaRPr lang="ro-RO" sz="2800" b="1" dirty="0">
              <a:solidFill>
                <a:srgbClr val="DB2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</TotalTime>
  <Words>344</Words>
  <Application>Microsoft Office PowerPoint</Application>
  <PresentationFormat>Egyéni</PresentationFormat>
  <Paragraphs>48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68</cp:revision>
  <cp:lastPrinted>2020-10-14T10:13:42Z</cp:lastPrinted>
  <dcterms:created xsi:type="dcterms:W3CDTF">2020-04-21T06:52:21Z</dcterms:created>
  <dcterms:modified xsi:type="dcterms:W3CDTF">2021-11-16T09:29:48Z</dcterms:modified>
  <cp:category/>
</cp:coreProperties>
</file>