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</p:sldIdLst>
  <p:sldSz cx="5759450" cy="18721388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242"/>
    <a:srgbClr val="4682A9"/>
    <a:srgbClr val="C36693"/>
    <a:srgbClr val="0183AB"/>
    <a:srgbClr val="0198C7"/>
    <a:srgbClr val="017CA3"/>
    <a:srgbClr val="81E0FE"/>
    <a:srgbClr val="529DA0"/>
    <a:srgbClr val="589FBB"/>
    <a:srgbClr val="477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 varScale="1">
        <p:scale>
          <a:sx n="42" d="100"/>
          <a:sy n="42" d="100"/>
        </p:scale>
        <p:origin x="42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3063896"/>
            <a:ext cx="4895533" cy="65178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9833064"/>
            <a:ext cx="4319588" cy="452000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49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78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9" y="996742"/>
            <a:ext cx="1241881" cy="1586551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5" y="996742"/>
            <a:ext cx="3653651" cy="1586551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88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06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667351"/>
            <a:ext cx="4967526" cy="778757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2528601"/>
            <a:ext cx="4967526" cy="4095302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352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983704"/>
            <a:ext cx="2447766" cy="1187854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983704"/>
            <a:ext cx="2447766" cy="1187854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69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96746"/>
            <a:ext cx="4967526" cy="361860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5" y="4589343"/>
            <a:ext cx="2436517" cy="224916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5" y="6838507"/>
            <a:ext cx="2436517" cy="100584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589343"/>
            <a:ext cx="2448516" cy="224916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838507"/>
            <a:ext cx="2448516" cy="100584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82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29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94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4" y="1248092"/>
            <a:ext cx="1857573" cy="4368324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695537"/>
            <a:ext cx="2915722" cy="1330432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4" y="5616416"/>
            <a:ext cx="1857573" cy="10405106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18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4" y="1248092"/>
            <a:ext cx="1857573" cy="4368324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695537"/>
            <a:ext cx="2915722" cy="1330432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4" y="5616416"/>
            <a:ext cx="1857573" cy="10405106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572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996746"/>
            <a:ext cx="4967526" cy="3618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983704"/>
            <a:ext cx="4967526" cy="11878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7351958"/>
            <a:ext cx="1295876" cy="996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7351958"/>
            <a:ext cx="1943814" cy="996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7351958"/>
            <a:ext cx="1295876" cy="996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647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hyperlink" Target="http://www.writeyourwebsitehere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 descr="A képen beltéri látható&#10;&#10;Automatikusan generált leírás">
            <a:extLst>
              <a:ext uri="{FF2B5EF4-FFF2-40B4-BE49-F238E27FC236}">
                <a16:creationId xmlns:a16="http://schemas.microsoft.com/office/drawing/2014/main" id="{5AE6F26B-120C-44B7-8ABA-53C1522702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815" y="13823931"/>
            <a:ext cx="1406138" cy="1440000"/>
          </a:xfrm>
          <a:prstGeom prst="rect">
            <a:avLst/>
          </a:prstGeom>
        </p:spPr>
      </p:pic>
      <p:pic>
        <p:nvPicPr>
          <p:cNvPr id="18" name="Kép 17" descr="A képen szöveg látható&#10;&#10;Automatikusan generált leírás">
            <a:extLst>
              <a:ext uri="{FF2B5EF4-FFF2-40B4-BE49-F238E27FC236}">
                <a16:creationId xmlns:a16="http://schemas.microsoft.com/office/drawing/2014/main" id="{3185C511-FDAE-4C53-B353-6C8D5D3533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989" y="13823931"/>
            <a:ext cx="1404421" cy="1440000"/>
          </a:xfrm>
          <a:prstGeom prst="rect">
            <a:avLst/>
          </a:prstGeom>
        </p:spPr>
      </p:pic>
      <p:pic>
        <p:nvPicPr>
          <p:cNvPr id="16" name="Kép 15" descr="A képen szöveg, beltéri, szerszám, rendezett látható&#10;&#10;Automatikusan generált leírás">
            <a:extLst>
              <a:ext uri="{FF2B5EF4-FFF2-40B4-BE49-F238E27FC236}">
                <a16:creationId xmlns:a16="http://schemas.microsoft.com/office/drawing/2014/main" id="{9AC7BC85-7305-498A-BB61-7DD1A41E3A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60" y="13824705"/>
            <a:ext cx="1440000" cy="1438452"/>
          </a:xfrm>
          <a:prstGeom prst="rect">
            <a:avLst/>
          </a:prstGeom>
        </p:spPr>
      </p:pic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8BB7EAC0-80B7-421A-B9A2-D549D11D05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989" y="10858699"/>
            <a:ext cx="1440000" cy="1406100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74735745-7E2B-49E1-96E9-38DFB63D35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989" y="7700776"/>
            <a:ext cx="1440000" cy="1422707"/>
          </a:xfrm>
          <a:prstGeom prst="rect">
            <a:avLst/>
          </a:prstGeom>
        </p:spPr>
      </p:pic>
      <p:pic>
        <p:nvPicPr>
          <p:cNvPr id="30" name="Kép 29" descr="A képen szöveg látható&#10;&#10;Automatikusan generált leírás">
            <a:extLst>
              <a:ext uri="{FF2B5EF4-FFF2-40B4-BE49-F238E27FC236}">
                <a16:creationId xmlns:a16="http://schemas.microsoft.com/office/drawing/2014/main" id="{98C670C1-11FE-4E6B-8FE1-F4FC4AA9B5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60" y="7710129"/>
            <a:ext cx="1460348" cy="1404000"/>
          </a:xfrm>
          <a:prstGeom prst="rect">
            <a:avLst/>
          </a:prstGeom>
        </p:spPr>
      </p:pic>
      <p:pic>
        <p:nvPicPr>
          <p:cNvPr id="31" name="Kép 30" descr="A képen vörös látható&#10;&#10;Automatikusan generált leírás">
            <a:extLst>
              <a:ext uri="{FF2B5EF4-FFF2-40B4-BE49-F238E27FC236}">
                <a16:creationId xmlns:a16="http://schemas.microsoft.com/office/drawing/2014/main" id="{F3FC5206-E06A-4769-B419-AFDEC43982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26" y="677101"/>
            <a:ext cx="5482800" cy="2878470"/>
          </a:xfrm>
          <a:prstGeom prst="rect">
            <a:avLst/>
          </a:prstGeom>
        </p:spPr>
      </p:pic>
      <p:sp>
        <p:nvSpPr>
          <p:cNvPr id="34" name="Téglalap 33">
            <a:extLst>
              <a:ext uri="{FF2B5EF4-FFF2-40B4-BE49-F238E27FC236}">
                <a16:creationId xmlns:a16="http://schemas.microsoft.com/office/drawing/2014/main" id="{2EF280E2-D079-4B22-B338-5B72C5C94AEA}"/>
              </a:ext>
            </a:extLst>
          </p:cNvPr>
          <p:cNvSpPr/>
          <p:nvPr/>
        </p:nvSpPr>
        <p:spPr>
          <a:xfrm>
            <a:off x="138828" y="17283264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78">
              <a:highlight>
                <a:srgbClr val="C0C0C0"/>
              </a:highlight>
            </a:endParaRP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599C9189-CA72-4E2F-BA2D-50915727AC20}"/>
              </a:ext>
            </a:extLst>
          </p:cNvPr>
          <p:cNvSpPr/>
          <p:nvPr/>
        </p:nvSpPr>
        <p:spPr>
          <a:xfrm>
            <a:off x="138829" y="153219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78">
              <a:highlight>
                <a:srgbClr val="C0C0C0"/>
              </a:highlight>
            </a:endParaRP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D8E94D38-4F5A-4906-830D-F3690DBC16C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16" y="303429"/>
            <a:ext cx="1741336" cy="254170"/>
          </a:xfrm>
          <a:prstGeom prst="rect">
            <a:avLst/>
          </a:prstGeom>
        </p:spPr>
      </p:pic>
      <p:sp>
        <p:nvSpPr>
          <p:cNvPr id="39" name="Téglalap 38">
            <a:extLst>
              <a:ext uri="{FF2B5EF4-FFF2-40B4-BE49-F238E27FC236}">
                <a16:creationId xmlns:a16="http://schemas.microsoft.com/office/drawing/2014/main" id="{83944DB5-1190-48B6-B697-69FE214CE14A}"/>
              </a:ext>
            </a:extLst>
          </p:cNvPr>
          <p:cNvSpPr/>
          <p:nvPr/>
        </p:nvSpPr>
        <p:spPr>
          <a:xfrm>
            <a:off x="138836" y="3524258"/>
            <a:ext cx="5481791" cy="1010679"/>
          </a:xfrm>
          <a:prstGeom prst="rect">
            <a:avLst/>
          </a:prstGeom>
          <a:solidFill>
            <a:srgbClr val="D4324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78">
              <a:highlight>
                <a:srgbClr val="C0C0C0"/>
              </a:highlight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241A2EE5-694E-4CC1-8AFB-98B3A6716E38}"/>
              </a:ext>
            </a:extLst>
          </p:cNvPr>
          <p:cNvSpPr txBox="1"/>
          <p:nvPr/>
        </p:nvSpPr>
        <p:spPr>
          <a:xfrm>
            <a:off x="2533473" y="348172"/>
            <a:ext cx="2897952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9" algn="r">
              <a:spcBef>
                <a:spcPts val="105"/>
              </a:spcBef>
            </a:pPr>
            <a:r>
              <a:rPr lang="ro-RO" sz="800" spc="-6">
                <a:solidFill>
                  <a:srgbClr val="65656A"/>
                </a:solidFill>
                <a:cs typeface="OpenSans-Light"/>
              </a:rPr>
              <a:t>Plasati datele de contact aici!</a:t>
            </a:r>
            <a:endParaRPr lang="ro-RO" sz="800">
              <a:cs typeface="OpenSans-Light"/>
            </a:endParaRPr>
          </a:p>
        </p:txBody>
      </p:sp>
      <p:sp>
        <p:nvSpPr>
          <p:cNvPr id="42" name="object 53">
            <a:extLst>
              <a:ext uri="{FF2B5EF4-FFF2-40B4-BE49-F238E27FC236}">
                <a16:creationId xmlns:a16="http://schemas.microsoft.com/office/drawing/2014/main" id="{20440725-AFEC-464A-ADC2-8C70C7E7734B}"/>
              </a:ext>
            </a:extLst>
          </p:cNvPr>
          <p:cNvSpPr txBox="1"/>
          <p:nvPr/>
        </p:nvSpPr>
        <p:spPr>
          <a:xfrm>
            <a:off x="307055" y="3688445"/>
            <a:ext cx="5128164" cy="626331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9" marR="5302">
              <a:lnSpc>
                <a:spcPct val="104200"/>
              </a:lnSpc>
              <a:spcBef>
                <a:spcPts val="73"/>
              </a:spcBef>
            </a:pPr>
            <a:r>
              <a:rPr lang="ro-RO" sz="1302">
                <a:solidFill>
                  <a:schemeClr val="bg1">
                    <a:lumMod val="95000"/>
                  </a:schemeClr>
                </a:solidFill>
              </a:rPr>
              <a:t>Gasiti cadoul perfect printre aceste selectii speciale de delicatese unguresti de inalta calitate, completate cu unele dintre cele mai populare produse ale noastre si prezentate in cutii simple, dar elegante.</a:t>
            </a:r>
            <a:endParaRPr lang="ro-RO" sz="1302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43" name="object 53">
            <a:extLst>
              <a:ext uri="{FF2B5EF4-FFF2-40B4-BE49-F238E27FC236}">
                <a16:creationId xmlns:a16="http://schemas.microsoft.com/office/drawing/2014/main" id="{B05CD056-E8FE-4BFE-85A5-1E1092F4D648}"/>
              </a:ext>
            </a:extLst>
          </p:cNvPr>
          <p:cNvSpPr txBox="1"/>
          <p:nvPr/>
        </p:nvSpPr>
        <p:spPr>
          <a:xfrm>
            <a:off x="277160" y="6095985"/>
            <a:ext cx="1652296" cy="146688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JULGRAN</a:t>
            </a:r>
            <a:r>
              <a:rPr lang="ro-RO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 dirty="0">
                <a:ea typeface="Open Sans" panose="020B0606030504020204" pitchFamily="34" charset="0"/>
                <a:cs typeface="Open Sans" panose="020B0606030504020204" pitchFamily="34" charset="0"/>
              </a:rPr>
              <a:t>AP689899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 dirty="0">
                <a:ea typeface="Open Sans" panose="020B0606030504020204" pitchFamily="34" charset="0"/>
                <a:cs typeface="Open Sans" panose="020B0606030504020204" pitchFamily="34" charset="0"/>
              </a:rPr>
              <a:t>Set ceai în cutie cadou din carton kraft cu umplutură din lână de lemn și panglică roșie. Inclusiv: cană de Crăciun „Stelară”; Infuzor de ceai "Strobus"; Ceai de fructe de pădure condimentat Luis (30 g); Miere de pădure „Always Gourmet” (50g); Ornament de brad "fantezie".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4" name="object 53">
            <a:extLst>
              <a:ext uri="{FF2B5EF4-FFF2-40B4-BE49-F238E27FC236}">
                <a16:creationId xmlns:a16="http://schemas.microsoft.com/office/drawing/2014/main" id="{F1F61EFE-3C5F-4E82-83D2-3770591231C7}"/>
              </a:ext>
            </a:extLst>
          </p:cNvPr>
          <p:cNvSpPr txBox="1"/>
          <p:nvPr/>
        </p:nvSpPr>
        <p:spPr>
          <a:xfrm>
            <a:off x="290255" y="17417529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9" marR="5302">
              <a:lnSpc>
                <a:spcPct val="104200"/>
              </a:lnSpc>
              <a:spcBef>
                <a:spcPts val="73"/>
              </a:spcBef>
            </a:pPr>
            <a:r>
              <a:rPr lang="ro-RO" sz="1000"/>
              <a:t>Plasati conditiile promotionale aici!</a:t>
            </a:r>
          </a:p>
          <a:p>
            <a:pPr marL="184699" marR="5302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ro-RO" sz="1000">
                <a:latin typeface="Open Sans"/>
                <a:cs typeface="Open Sans"/>
              </a:rPr>
              <a:t>.......</a:t>
            </a:r>
          </a:p>
          <a:p>
            <a:pPr marL="184700" marR="5302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ro-RO" sz="1000"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ro-RO" sz="1000"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ro-RO" sz="1000">
                <a:latin typeface="Open Sans"/>
                <a:cs typeface="Open Sans"/>
              </a:rPr>
              <a:t>.......</a:t>
            </a:r>
          </a:p>
        </p:txBody>
      </p:sp>
      <p:sp>
        <p:nvSpPr>
          <p:cNvPr id="45" name="object 2">
            <a:extLst>
              <a:ext uri="{FF2B5EF4-FFF2-40B4-BE49-F238E27FC236}">
                <a16:creationId xmlns:a16="http://schemas.microsoft.com/office/drawing/2014/main" id="{FD29613A-64ED-41F8-BDA9-1006E5E29EFC}"/>
              </a:ext>
            </a:extLst>
          </p:cNvPr>
          <p:cNvSpPr txBox="1"/>
          <p:nvPr/>
        </p:nvSpPr>
        <p:spPr>
          <a:xfrm>
            <a:off x="72568" y="18480262"/>
            <a:ext cx="56143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lang="ro-RO" sz="800">
                <a:cs typeface="Open Sans"/>
                <a:hlinkClick r:id="rId10"/>
              </a:rPr>
              <a:t>www.WriteYourWebsiteHere.com</a:t>
            </a:r>
            <a:r>
              <a:rPr lang="ro-RO" sz="800">
                <a:cs typeface="Open Sans"/>
              </a:rPr>
              <a:t> </a:t>
            </a:r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14496B1E-0C14-464A-942D-93418A8B9AB6}"/>
              </a:ext>
            </a:extLst>
          </p:cNvPr>
          <p:cNvSpPr/>
          <p:nvPr/>
        </p:nvSpPr>
        <p:spPr>
          <a:xfrm>
            <a:off x="136646" y="995431"/>
            <a:ext cx="2287468" cy="1165168"/>
          </a:xfrm>
          <a:prstGeom prst="rect">
            <a:avLst/>
          </a:prstGeom>
          <a:solidFill>
            <a:srgbClr val="D4324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o-RO" sz="1878">
              <a:highlight>
                <a:srgbClr val="C0C0C0"/>
              </a:highlight>
            </a:endParaRPr>
          </a:p>
        </p:txBody>
      </p:sp>
      <p:sp>
        <p:nvSpPr>
          <p:cNvPr id="47" name="object 57">
            <a:extLst>
              <a:ext uri="{FF2B5EF4-FFF2-40B4-BE49-F238E27FC236}">
                <a16:creationId xmlns:a16="http://schemas.microsoft.com/office/drawing/2014/main" id="{064B3D3E-757E-469A-9942-A748CFED6843}"/>
              </a:ext>
            </a:extLst>
          </p:cNvPr>
          <p:cNvSpPr txBox="1"/>
          <p:nvPr/>
        </p:nvSpPr>
        <p:spPr>
          <a:xfrm>
            <a:off x="250026" y="1269001"/>
            <a:ext cx="2060707" cy="629805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9" marR="5302">
              <a:lnSpc>
                <a:spcPct val="102299"/>
              </a:lnSpc>
              <a:spcBef>
                <a:spcPts val="101"/>
              </a:spcBef>
            </a:pPr>
            <a:r>
              <a:rPr lang="ro-RO" sz="2000" b="1" kern="1000" cap="all">
                <a:solidFill>
                  <a:schemeClr val="bg1">
                    <a:lumMod val="95000"/>
                  </a:schemeClr>
                </a:solidFill>
                <a:cs typeface="Open Sans"/>
              </a:rPr>
              <a:t>Seturi cadouri de Craciun</a:t>
            </a:r>
            <a:endParaRPr lang="ro-RO" sz="2000" kern="1000" cap="all">
              <a:solidFill>
                <a:schemeClr val="bg1">
                  <a:lumMod val="95000"/>
                </a:schemeClr>
              </a:solidFill>
              <a:cs typeface="Open Sans"/>
            </a:endParaRP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F4559B26-4953-4FED-A5F3-089CC0642624}"/>
              </a:ext>
            </a:extLst>
          </p:cNvPr>
          <p:cNvSpPr txBox="1"/>
          <p:nvPr/>
        </p:nvSpPr>
        <p:spPr>
          <a:xfrm>
            <a:off x="2044989" y="6095985"/>
            <a:ext cx="1652296" cy="1326010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CHOCKLAD</a:t>
            </a:r>
            <a:r>
              <a:rPr lang="ro-RO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 dirty="0">
                <a:ea typeface="Open Sans" panose="020B0606030504020204" pitchFamily="34" charset="0"/>
                <a:cs typeface="Open Sans" panose="020B0606030504020204" pitchFamily="34" charset="0"/>
              </a:rPr>
              <a:t>AP689900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 dirty="0">
                <a:ea typeface="Open Sans" panose="020B0606030504020204" pitchFamily="34" charset="0"/>
                <a:cs typeface="Open Sans" panose="020B0606030504020204" pitchFamily="34" charset="0"/>
              </a:rPr>
              <a:t>Set ciocolată caldă în cutie cadou din carton kraft cu umplutură din lână de lemn și panglică roșie. Inclusiv: cana de Crăciun „Nakkala”; Linguri de ciocolată fierbinte "Choc-O-Lait" - 3 buc; Afine de ciocolată neagră "Luis" (70 g); Ornament de brad "Jerpstad".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ro-RO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3">
            <a:extLst>
              <a:ext uri="{FF2B5EF4-FFF2-40B4-BE49-F238E27FC236}">
                <a16:creationId xmlns:a16="http://schemas.microsoft.com/office/drawing/2014/main" id="{7D7A29A7-BDE3-4294-AA2F-26C42346E51B}"/>
              </a:ext>
            </a:extLst>
          </p:cNvPr>
          <p:cNvSpPr txBox="1"/>
          <p:nvPr/>
        </p:nvSpPr>
        <p:spPr>
          <a:xfrm>
            <a:off x="3812815" y="6095985"/>
            <a:ext cx="1652296" cy="133883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METSA</a:t>
            </a:r>
            <a:r>
              <a:rPr lang="ro-RO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 dirty="0">
                <a:ea typeface="Open Sans" panose="020B0606030504020204" pitchFamily="34" charset="0"/>
                <a:cs typeface="Open Sans" panose="020B0606030504020204" pitchFamily="34" charset="0"/>
              </a:rPr>
              <a:t>AP689901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 dirty="0">
                <a:ea typeface="Open Sans" panose="020B0606030504020204" pitchFamily="34" charset="0"/>
                <a:cs typeface="Open Sans" panose="020B0606030504020204" pitchFamily="34" charset="0"/>
              </a:rPr>
              <a:t>Set ceai în cutie cadou din carton kraft cu umplutură din lână de lemn și panglică roșie. Inclusiv: cană de Crăciun „Renar”; Ceai de fructe de pădure condimentat Luis (30 g); Miere de pădure „Always Gourmet” (50g); Ornament de brad "fantezie".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50" name="Kép 49">
            <a:extLst>
              <a:ext uri="{FF2B5EF4-FFF2-40B4-BE49-F238E27FC236}">
                <a16:creationId xmlns:a16="http://schemas.microsoft.com/office/drawing/2014/main" id="{E2EF5344-6BB3-41B3-B4BA-FC96DB38C60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60" y="4673418"/>
            <a:ext cx="1440000" cy="1420843"/>
          </a:xfrm>
          <a:prstGeom prst="rect">
            <a:avLst/>
          </a:prstGeom>
        </p:spPr>
      </p:pic>
      <p:pic>
        <p:nvPicPr>
          <p:cNvPr id="51" name="Kép 50" descr="A képen szöveg látható&#10;&#10;Automatikusan generált leírás">
            <a:extLst>
              <a:ext uri="{FF2B5EF4-FFF2-40B4-BE49-F238E27FC236}">
                <a16:creationId xmlns:a16="http://schemas.microsoft.com/office/drawing/2014/main" id="{15DD9CF8-4822-4E43-956F-E26769FC882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989" y="4675519"/>
            <a:ext cx="1440000" cy="1416640"/>
          </a:xfrm>
          <a:prstGeom prst="rect">
            <a:avLst/>
          </a:prstGeom>
        </p:spPr>
      </p:pic>
      <p:pic>
        <p:nvPicPr>
          <p:cNvPr id="52" name="Kép 51" descr="A képen szöveg látható&#10;&#10;Automatikusan generált leírás">
            <a:extLst>
              <a:ext uri="{FF2B5EF4-FFF2-40B4-BE49-F238E27FC236}">
                <a16:creationId xmlns:a16="http://schemas.microsoft.com/office/drawing/2014/main" id="{004B570C-2D2B-4A3B-B83B-7A027778D23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815" y="4683194"/>
            <a:ext cx="1440000" cy="1401290"/>
          </a:xfrm>
          <a:prstGeom prst="rect">
            <a:avLst/>
          </a:prstGeom>
        </p:spPr>
      </p:pic>
      <p:sp>
        <p:nvSpPr>
          <p:cNvPr id="53" name="object 53">
            <a:extLst>
              <a:ext uri="{FF2B5EF4-FFF2-40B4-BE49-F238E27FC236}">
                <a16:creationId xmlns:a16="http://schemas.microsoft.com/office/drawing/2014/main" id="{6BA59BEC-DDCC-492A-A22A-3A30C725951D}"/>
              </a:ext>
            </a:extLst>
          </p:cNvPr>
          <p:cNvSpPr txBox="1"/>
          <p:nvPr/>
        </p:nvSpPr>
        <p:spPr>
          <a:xfrm>
            <a:off x="277160" y="9115520"/>
            <a:ext cx="1652296" cy="1594930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MATBIT</a:t>
            </a:r>
            <a:r>
              <a:rPr lang="ro-RO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AP689902-A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Set cu biscuiți în cutie cadou din carton kraft cu umplutură din lână de lemn și panglică roșie. Inclusiv: lumânare "Deram"; Farfurie de gustare "Jokkmokk"; Biscuit "Floq", realizat manual, din unt, cu ciocolată și cacao, biscuiți artizanali din unt cu ciocolată și cacao (160 g); Ornament de brad "Woxmas".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AE08F082-F279-47D4-B526-9D534F901D62}"/>
              </a:ext>
            </a:extLst>
          </p:cNvPr>
          <p:cNvSpPr txBox="1"/>
          <p:nvPr/>
        </p:nvSpPr>
        <p:spPr>
          <a:xfrm>
            <a:off x="2044989" y="9115520"/>
            <a:ext cx="1652296" cy="1594930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MATBIT</a:t>
            </a:r>
            <a:r>
              <a:rPr lang="ro-RO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AP689902-B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Set cu biscuiți în cutie cadou din carton kraft cu umplutură din lână de lemn și panglică roșie. Inclusiv: lumânare "Deram"; Farfurie de gustare "Jokkmokk"; Biscuit "Floq", realizat manual, din unt, cu ciocolată și cacao, biscuiți artizanali din unt cu ciocolată și cacao (160 g); Ornament de brad "Woxmas".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ro-RO" sz="8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5A1D7B28-6929-4D0B-8518-D1F8AA0FBCF2}"/>
              </a:ext>
            </a:extLst>
          </p:cNvPr>
          <p:cNvSpPr txBox="1"/>
          <p:nvPr/>
        </p:nvSpPr>
        <p:spPr>
          <a:xfrm>
            <a:off x="3812815" y="9115520"/>
            <a:ext cx="1652296" cy="121078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KAHVIA</a:t>
            </a:r>
            <a:r>
              <a:rPr lang="ro-RO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AP689903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Set cu cafea în cutie cadou din carton kraft cu umplutură din lână de lemn și panglică roșie. Inclusiv: cană de porțelan "Hestia"; Cafea "Luis" Costa Rica (40 g); Cantuccini artizanale "Floq" (100g); Ornament de brad "Holonda".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E41B8CDF-F009-45C9-B48D-382BB19C8237}"/>
              </a:ext>
            </a:extLst>
          </p:cNvPr>
          <p:cNvSpPr txBox="1"/>
          <p:nvPr/>
        </p:nvSpPr>
        <p:spPr>
          <a:xfrm>
            <a:off x="277160" y="12283704"/>
            <a:ext cx="1652296" cy="133883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KIRKAS</a:t>
            </a:r>
            <a:r>
              <a:rPr lang="ro-RO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AP689904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Set cu ceai în cutie cadou din carton kraft cu umplutură din lână de lemn și panglică roșie. Inclusiv: cana "Kipal"; Ceai de fructe de pădure condimentat "Luis" (30 g); Miere de pădure „Always Gourmet” (125g); Ornament de brad "Jerpstad".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1" name="object 53">
            <a:extLst>
              <a:ext uri="{FF2B5EF4-FFF2-40B4-BE49-F238E27FC236}">
                <a16:creationId xmlns:a16="http://schemas.microsoft.com/office/drawing/2014/main" id="{7494237D-0EC5-490D-A7B8-8F4053F2D818}"/>
              </a:ext>
            </a:extLst>
          </p:cNvPr>
          <p:cNvSpPr txBox="1"/>
          <p:nvPr/>
        </p:nvSpPr>
        <p:spPr>
          <a:xfrm>
            <a:off x="2044989" y="12283704"/>
            <a:ext cx="1652296" cy="133883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PLUNTA</a:t>
            </a:r>
            <a:r>
              <a:rPr lang="ro-RO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AP689905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Set Spirit în cutie cadou din carton kraft cu umplutură din lână de lemn și panglică roșie. Inclusiv: butelcă (sticlă plată) "Forester" (170 ml); Pahar pliabil "Nautilus"; Migdale "Luis" cu ciocolată cu lapte și ciocolată (70 g); Cuțit de buzunar „Baikal”.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ro-RO" sz="8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BCA7B2C2-A93E-4D7B-A1D7-A03B37868961}"/>
              </a:ext>
            </a:extLst>
          </p:cNvPr>
          <p:cNvSpPr txBox="1"/>
          <p:nvPr/>
        </p:nvSpPr>
        <p:spPr>
          <a:xfrm>
            <a:off x="3812815" y="12283704"/>
            <a:ext cx="1652296" cy="146688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VAELLUS</a:t>
            </a:r>
            <a:r>
              <a:rPr lang="ro-RO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AP689906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Set de călătorie în cutie cadou din carton kraft cu umplutură din lână de lemn și panglică roșie. Inclusiv: pătură de Crăciun „Uppsala”; termos"Geisha"; Ceai de fructe de pădure condimentat "Luis" (30 g); Miere de pădure „Always Gourmet” (125g); Ornament de brad "Lundamo".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72" name="object 53">
            <a:extLst>
              <a:ext uri="{FF2B5EF4-FFF2-40B4-BE49-F238E27FC236}">
                <a16:creationId xmlns:a16="http://schemas.microsoft.com/office/drawing/2014/main" id="{9226950A-94A5-4086-9C89-627DE563CF2E}"/>
              </a:ext>
            </a:extLst>
          </p:cNvPr>
          <p:cNvSpPr txBox="1"/>
          <p:nvPr/>
        </p:nvSpPr>
        <p:spPr>
          <a:xfrm>
            <a:off x="277160" y="15263157"/>
            <a:ext cx="1652296" cy="1851026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JUUSTO</a:t>
            </a:r>
            <a:r>
              <a:rPr lang="ro-RO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AP689907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Set cadou brânză în cutie cadou din carton kraft cu umplutură din lână de lemn și panglică roșie. Inclusiv: scândură de bambus "Shiba"; Set de cuțite pentru brânză „Koet”; Biscuit "Floq", realizat manual, din unt, cu brânză cheddar și biscuiți artizanali cu unt de rozmarin cu cheddar și rozmarin (150 g); Ulei de măsline de rozmarin "Always Gourmet" (100 ml); Chutney de mango "Always Gourmet" (80 ml).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73" name="object 53">
            <a:extLst>
              <a:ext uri="{FF2B5EF4-FFF2-40B4-BE49-F238E27FC236}">
                <a16:creationId xmlns:a16="http://schemas.microsoft.com/office/drawing/2014/main" id="{40BD9EB7-49AB-46CD-A80D-12D42568735C}"/>
              </a:ext>
            </a:extLst>
          </p:cNvPr>
          <p:cNvSpPr txBox="1"/>
          <p:nvPr/>
        </p:nvSpPr>
        <p:spPr>
          <a:xfrm>
            <a:off x="2044989" y="15263157"/>
            <a:ext cx="1652296" cy="1594930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KULTA</a:t>
            </a:r>
            <a:r>
              <a:rPr lang="ro-RO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 dirty="0">
                <a:ea typeface="Open Sans" panose="020B0606030504020204" pitchFamily="34" charset="0"/>
                <a:cs typeface="Open Sans" panose="020B0606030504020204" pitchFamily="34" charset="0"/>
              </a:rPr>
              <a:t>AP689908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 dirty="0">
                <a:ea typeface="Open Sans" panose="020B0606030504020204" pitchFamily="34" charset="0"/>
                <a:cs typeface="Open Sans" panose="020B0606030504020204" pitchFamily="34" charset="0"/>
              </a:rPr>
              <a:t>Set de călătorie în cutie cadou din carton kraft cu umplutură din lână de lemn și panglică roșie. Inclusiv: termos „Makalu”; Pătură RPET "Kayla"; Biscuit "Floq", realizat manual, din unt, cu lămâie, biscuiți artizanali cu lămâie (150 g); Alune de ciocolată aurie „Always Gourmet” (80g); Ornament de brad "Holonda".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75" name="object 53">
            <a:extLst>
              <a:ext uri="{FF2B5EF4-FFF2-40B4-BE49-F238E27FC236}">
                <a16:creationId xmlns:a16="http://schemas.microsoft.com/office/drawing/2014/main" id="{F4DE3482-406D-4C8C-A81D-7B754E9EF01F}"/>
              </a:ext>
            </a:extLst>
          </p:cNvPr>
          <p:cNvSpPr txBox="1"/>
          <p:nvPr/>
        </p:nvSpPr>
        <p:spPr>
          <a:xfrm>
            <a:off x="3812815" y="15263157"/>
            <a:ext cx="1652296" cy="133883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FJELL</a:t>
            </a:r>
            <a:r>
              <a:rPr lang="ro-RO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1200">
                <a:ea typeface="Open Sans" panose="020B0606030504020204" pitchFamily="34" charset="0"/>
                <a:cs typeface="Open Sans" panose="020B0606030504020204" pitchFamily="34" charset="0"/>
              </a:rPr>
              <a:t>AP689909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800">
                <a:ea typeface="Open Sans" panose="020B0606030504020204" pitchFamily="34" charset="0"/>
                <a:cs typeface="Open Sans" panose="020B0606030504020204" pitchFamily="34" charset="0"/>
              </a:rPr>
              <a:t>Set de călătorie în cutie cadou din carton kraft cu umplutură din lână de lemn și panglică roșie. Inclusiv: termos "Manaslu"; Pătură RPET "Kayla"; Cafea "Luis" Costa Rica (40 g); Alune de ciocolata argintie "Always Gourmet" (80g); Ornament de brad "Korsvegen".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ro-RO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E06FB250-79F5-4CF6-AABF-7D8CEAB6006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60" y="10860061"/>
            <a:ext cx="1440000" cy="1403376"/>
          </a:xfrm>
          <a:prstGeom prst="rect">
            <a:avLst/>
          </a:prstGeom>
        </p:spPr>
      </p:pic>
      <p:pic>
        <p:nvPicPr>
          <p:cNvPr id="26" name="Kép 25" descr="A képen szöveg, étkezés látható&#10;&#10;Automatikusan generált leírás">
            <a:extLst>
              <a:ext uri="{FF2B5EF4-FFF2-40B4-BE49-F238E27FC236}">
                <a16:creationId xmlns:a16="http://schemas.microsoft.com/office/drawing/2014/main" id="{19F2ADA8-8298-4203-A860-EBCFEA303C2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815" y="7710129"/>
            <a:ext cx="1476465" cy="1404000"/>
          </a:xfrm>
          <a:prstGeom prst="rect">
            <a:avLst/>
          </a:prstGeom>
        </p:spPr>
      </p:pic>
      <p:pic>
        <p:nvPicPr>
          <p:cNvPr id="28" name="Kép 27" descr="A képen szöveg, beltéri látható&#10;&#10;Automatikusan generált leírás">
            <a:extLst>
              <a:ext uri="{FF2B5EF4-FFF2-40B4-BE49-F238E27FC236}">
                <a16:creationId xmlns:a16="http://schemas.microsoft.com/office/drawing/2014/main" id="{EDE4F6CB-CF5A-48D6-B31B-34F5395FA8E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815" y="10859537"/>
            <a:ext cx="1440000" cy="14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834</Words>
  <Application>Microsoft Office PowerPoint</Application>
  <PresentationFormat>Egyéni</PresentationFormat>
  <Paragraphs>45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83</cp:revision>
  <cp:lastPrinted>2020-10-14T10:13:42Z</cp:lastPrinted>
  <dcterms:created xsi:type="dcterms:W3CDTF">2020-04-21T06:52:21Z</dcterms:created>
  <dcterms:modified xsi:type="dcterms:W3CDTF">2021-11-16T09:26:28Z</dcterms:modified>
  <cp:category/>
</cp:coreProperties>
</file>