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FEA"/>
    <a:srgbClr val="F5E0D7"/>
    <a:srgbClr val="EDC9B9"/>
    <a:srgbClr val="E5E5E5"/>
    <a:srgbClr val="EF4949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125" d="100"/>
          <a:sy n="125" d="100"/>
        </p:scale>
        <p:origin x="2724" y="-8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Csoportba foglalás 65">
            <a:extLst>
              <a:ext uri="{FF2B5EF4-FFF2-40B4-BE49-F238E27FC236}">
                <a16:creationId xmlns:a16="http://schemas.microsoft.com/office/drawing/2014/main" id="{07CB3277-58F2-4803-BC0D-2E95FC5BEF98}"/>
              </a:ext>
            </a:extLst>
          </p:cNvPr>
          <p:cNvGrpSpPr/>
          <p:nvPr/>
        </p:nvGrpSpPr>
        <p:grpSpPr>
          <a:xfrm>
            <a:off x="288758" y="7443912"/>
            <a:ext cx="2416522" cy="1739451"/>
            <a:chOff x="342745" y="7063676"/>
            <a:chExt cx="2416522" cy="1739451"/>
          </a:xfrm>
        </p:grpSpPr>
        <p:sp>
          <p:nvSpPr>
            <p:cNvPr id="46" name="object 53">
              <a:extLst>
                <a:ext uri="{FF2B5EF4-FFF2-40B4-BE49-F238E27FC236}">
                  <a16:creationId xmlns:a16="http://schemas.microsoft.com/office/drawing/2014/main" id="{E840F198-6FB1-43F3-94A0-410B2EEC58CA}"/>
                </a:ext>
              </a:extLst>
            </p:cNvPr>
            <p:cNvSpPr txBox="1"/>
            <p:nvPr/>
          </p:nvSpPr>
          <p:spPr>
            <a:xfrm>
              <a:off x="342746" y="7063676"/>
              <a:ext cx="2416521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AP716492</a:t>
              </a:r>
              <a:br>
                <a:rPr lang="en-GB" sz="800" dirty="0"/>
              </a:br>
              <a:r>
                <a:rPr lang="en-US" sz="1000" dirty="0" err="1"/>
                <a:t>Zakázková</a:t>
              </a:r>
              <a:r>
                <a:rPr lang="en-US" sz="1000" dirty="0"/>
                <a:t> </a:t>
              </a:r>
              <a:r>
                <a:rPr lang="en-US" sz="1000" dirty="0" err="1"/>
                <a:t>ozdoba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vánoční</a:t>
              </a:r>
              <a:r>
                <a:rPr lang="en-US" sz="1000" dirty="0"/>
                <a:t> </a:t>
              </a:r>
              <a:r>
                <a:rPr lang="en-US" sz="1000" dirty="0" err="1"/>
                <a:t>stromeček</a:t>
              </a:r>
              <a:r>
                <a:rPr lang="en-US" sz="1000" dirty="0"/>
                <a:t> z </a:t>
              </a:r>
              <a:r>
                <a:rPr lang="en-US" sz="1000" dirty="0" err="1"/>
                <a:t>akrylu</a:t>
              </a:r>
              <a:r>
                <a:rPr lang="en-US" sz="1000" dirty="0"/>
                <a:t> s </a:t>
              </a:r>
              <a:r>
                <a:rPr lang="en-US" sz="1000" dirty="0" err="1"/>
                <a:t>vlastním</a:t>
              </a:r>
              <a:r>
                <a:rPr lang="en-US" sz="1000" dirty="0"/>
                <a:t> </a:t>
              </a:r>
              <a:r>
                <a:rPr lang="en-US" sz="1000" dirty="0" err="1"/>
                <a:t>tvarem</a:t>
              </a:r>
              <a:r>
                <a:rPr lang="en-US" sz="1000" dirty="0"/>
                <a:t> a </a:t>
              </a:r>
              <a:r>
                <a:rPr lang="en-US" sz="1000" dirty="0" err="1"/>
                <a:t>plnobarevnou</a:t>
              </a:r>
              <a:r>
                <a:rPr lang="en-US" sz="1000" dirty="0"/>
                <a:t> </a:t>
              </a:r>
              <a:r>
                <a:rPr lang="en-US" sz="1000" dirty="0" err="1"/>
                <a:t>grafikou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</a:t>
              </a:r>
              <a:r>
                <a:rPr lang="hu-HU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CZK</a:t>
              </a:r>
              <a:endPara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object 53">
              <a:extLst>
                <a:ext uri="{FF2B5EF4-FFF2-40B4-BE49-F238E27FC236}">
                  <a16:creationId xmlns:a16="http://schemas.microsoft.com/office/drawing/2014/main" id="{0DBC307E-D06C-458A-A974-7367C41AB92E}"/>
                </a:ext>
              </a:extLst>
            </p:cNvPr>
            <p:cNvSpPr txBox="1"/>
            <p:nvPr/>
          </p:nvSpPr>
          <p:spPr>
            <a:xfrm>
              <a:off x="342745" y="7933402"/>
              <a:ext cx="2416521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CreaJul</a:t>
              </a: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Wood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AP716491</a:t>
              </a:r>
              <a:br>
                <a:rPr lang="en-GB" sz="800" dirty="0"/>
              </a:br>
              <a:r>
                <a:rPr lang="en-US" sz="1000" dirty="0" err="1"/>
                <a:t>Zakázková</a:t>
              </a:r>
              <a:r>
                <a:rPr lang="en-US" sz="1000" dirty="0"/>
                <a:t> </a:t>
              </a:r>
              <a:r>
                <a:rPr lang="en-US" sz="1000" dirty="0" err="1"/>
                <a:t>ozdoba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vánoční</a:t>
              </a:r>
              <a:r>
                <a:rPr lang="en-US" sz="1000" dirty="0"/>
                <a:t> </a:t>
              </a:r>
              <a:r>
                <a:rPr lang="en-US" sz="1000" dirty="0" err="1"/>
                <a:t>stromeček</a:t>
              </a:r>
              <a:r>
                <a:rPr lang="en-US" sz="1000" dirty="0"/>
                <a:t> z </a:t>
              </a:r>
              <a:r>
                <a:rPr lang="en-US" sz="1000" dirty="0" err="1"/>
                <a:t>březové</a:t>
              </a:r>
              <a:r>
                <a:rPr lang="en-US" sz="1000" dirty="0"/>
                <a:t> </a:t>
              </a:r>
              <a:r>
                <a:rPr lang="en-US" sz="1000" dirty="0" err="1"/>
                <a:t>překližky</a:t>
              </a:r>
              <a:r>
                <a:rPr lang="en-US" sz="1000" dirty="0"/>
                <a:t> s </a:t>
              </a:r>
              <a:r>
                <a:rPr lang="en-US" sz="1000" dirty="0" err="1"/>
                <a:t>vlastním</a:t>
              </a:r>
              <a:r>
                <a:rPr lang="en-US" sz="1000" dirty="0"/>
                <a:t> </a:t>
              </a:r>
              <a:r>
                <a:rPr lang="en-US" sz="1000" dirty="0" err="1"/>
                <a:t>tvarem</a:t>
              </a:r>
              <a:r>
                <a:rPr lang="en-US" sz="1000" dirty="0"/>
                <a:t> a </a:t>
              </a:r>
              <a:r>
                <a:rPr lang="en-US" sz="1000" dirty="0" err="1"/>
                <a:t>plnobarevnou</a:t>
              </a:r>
              <a:r>
                <a:rPr lang="en-US" sz="1000" dirty="0"/>
                <a:t> </a:t>
              </a:r>
              <a:r>
                <a:rPr lang="en-US" sz="1000" dirty="0" err="1"/>
                <a:t>grafikou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</a:t>
              </a:r>
              <a:r>
                <a:rPr lang="hu-HU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CZK</a:t>
              </a:r>
              <a:endPara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1110" r="10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5E0D7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Zde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uveďte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své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kontaktní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údaje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t-BR" sz="900" dirty="0"/>
              <a:t>Zde zadejte své propagační podmínky!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Juxo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Piškvorky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designem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březové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překližky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10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žetony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jutovým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pytlíkem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7147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Dimensions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AP716497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Papírové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přání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3D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rozložitelným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motivem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Cena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zahrnuje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plnobarevný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tisk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obou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stranách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nezahrnuje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tiskovou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přípravu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91454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Joulustress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AP808042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Antistress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tvaru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ozdoby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36613"/>
            <a:ext cx="5065237" cy="420837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en-US" sz="26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Dodejte</a:t>
            </a:r>
            <a:r>
              <a:rPr lang="en-US" sz="26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US" sz="26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Vánocům</a:t>
            </a:r>
            <a:r>
              <a:rPr lang="en-US" sz="26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US" sz="26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kouzlo</a:t>
            </a:r>
            <a:endParaRPr lang="en-GB" sz="26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123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bg1"/>
                </a:solidFill>
              </a:rPr>
              <a:t>Navodtě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náladu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během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svátků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těmi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nejpůvabnějšími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reklamními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dárky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Propagujte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svou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společnost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nádhernými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produkty</a:t>
            </a:r>
            <a:r>
              <a:rPr lang="hu-HU" sz="1200" dirty="0">
                <a:solidFill>
                  <a:schemeClr val="bg1"/>
                </a:solidFill>
              </a:rPr>
              <a:t> s </a:t>
            </a:r>
            <a:r>
              <a:rPr lang="hu-HU" sz="1200" dirty="0" err="1">
                <a:solidFill>
                  <a:schemeClr val="bg1"/>
                </a:solidFill>
              </a:rPr>
              <a:t>vánoční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tématikou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nebo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vytvořte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vlastní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grafiku</a:t>
            </a:r>
            <a:r>
              <a:rPr lang="hu-HU" sz="1200" dirty="0">
                <a:solidFill>
                  <a:schemeClr val="bg1"/>
                </a:solidFill>
              </a:rPr>
              <a:t> a </a:t>
            </a:r>
            <a:r>
              <a:rPr lang="hu-HU" sz="1200" dirty="0" err="1">
                <a:solidFill>
                  <a:schemeClr val="bg1"/>
                </a:solidFill>
              </a:rPr>
              <a:t>šiřte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lásku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spolu</a:t>
            </a:r>
            <a:r>
              <a:rPr lang="hu-HU" sz="1200" dirty="0">
                <a:solidFill>
                  <a:schemeClr val="bg1"/>
                </a:solidFill>
              </a:rPr>
              <a:t> se </a:t>
            </a:r>
            <a:r>
              <a:rPr lang="hu-HU" sz="1200" dirty="0" err="1">
                <a:solidFill>
                  <a:schemeClr val="bg1"/>
                </a:solidFill>
              </a:rPr>
              <a:t>svou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značkou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5867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HeXmas</a:t>
            </a: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Eco</a:t>
            </a:r>
            <a:endParaRPr lang="hu-HU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AP716496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Na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zakázku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vyrobený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plnobarevně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tištěný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šestihranný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adventní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kalendář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papíru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24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přihrádkami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solidFill>
                  <a:srgbClr val="FF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hu-HU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200" b="1" dirty="0">
              <a:solidFill>
                <a:srgbClr val="FF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Kép 9" descr="A képen szöveg, mozdulatlan, tároló látható&#10;&#10;Automatikusan generált leírás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70" y="11756550"/>
            <a:ext cx="908997" cy="1115059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25" y="11756549"/>
            <a:ext cx="1148533" cy="825106"/>
          </a:xfrm>
          <a:prstGeom prst="rect">
            <a:avLst/>
          </a:prstGeom>
        </p:spPr>
      </p:pic>
      <p:pic>
        <p:nvPicPr>
          <p:cNvPr id="18" name="Kép 17" descr="A képen szöveg látható&#10;&#10;Automatikusan generált leírás">
            <a:extLst>
              <a:ext uri="{FF2B5EF4-FFF2-40B4-BE49-F238E27FC236}">
                <a16:creationId xmlns:a16="http://schemas.microsoft.com/office/drawing/2014/main" id="{9F2904EA-CD15-401F-BD31-38D9E594DF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23" y="12581656"/>
            <a:ext cx="453013" cy="32399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207" y="11756078"/>
            <a:ext cx="1105286" cy="1116000"/>
          </a:xfrm>
          <a:prstGeom prst="rect">
            <a:avLst/>
          </a:prstGeom>
        </p:spPr>
      </p:pic>
      <p:pic>
        <p:nvPicPr>
          <p:cNvPr id="33" name="Kép 32" descr="A képen szöveg, mozdulatlan, boríték látható&#10;&#10;Automatikusan generált leírás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83" y="11756078"/>
            <a:ext cx="963839" cy="832756"/>
          </a:xfrm>
          <a:prstGeom prst="rect">
            <a:avLst/>
          </a:prstGeom>
        </p:spPr>
      </p:pic>
      <p:grpSp>
        <p:nvGrpSpPr>
          <p:cNvPr id="67" name="Csoportba foglalás 66">
            <a:extLst>
              <a:ext uri="{FF2B5EF4-FFF2-40B4-BE49-F238E27FC236}">
                <a16:creationId xmlns:a16="http://schemas.microsoft.com/office/drawing/2014/main" id="{E1F4600A-1A3E-4F1F-AA5F-88E5EFA5264D}"/>
              </a:ext>
            </a:extLst>
          </p:cNvPr>
          <p:cNvGrpSpPr/>
          <p:nvPr/>
        </p:nvGrpSpPr>
        <p:grpSpPr>
          <a:xfrm>
            <a:off x="3029346" y="5580386"/>
            <a:ext cx="2229092" cy="1477297"/>
            <a:chOff x="3047886" y="5264092"/>
            <a:chExt cx="2229092" cy="1477297"/>
          </a:xfrm>
        </p:grpSpPr>
        <p:sp>
          <p:nvSpPr>
            <p:cNvPr id="58" name="object 53">
              <a:extLst>
                <a:ext uri="{FF2B5EF4-FFF2-40B4-BE49-F238E27FC236}">
                  <a16:creationId xmlns:a16="http://schemas.microsoft.com/office/drawing/2014/main" id="{5A94F584-E6D6-4CA2-8CF1-15C8BD6F2D68}"/>
                </a:ext>
              </a:extLst>
            </p:cNvPr>
            <p:cNvSpPr txBox="1"/>
            <p:nvPr/>
          </p:nvSpPr>
          <p:spPr>
            <a:xfrm>
              <a:off x="3047886" y="5264092"/>
              <a:ext cx="2229092" cy="70968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Kannykka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AP716503</a:t>
              </a:r>
              <a:br>
                <a:rPr lang="en-GB" sz="800" dirty="0"/>
              </a:br>
              <a:r>
                <a:rPr lang="en-US" sz="1000" dirty="0" err="1"/>
                <a:t>Stojánek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mobil</a:t>
              </a:r>
              <a:r>
                <a:rPr lang="en-US" sz="1000" dirty="0"/>
                <a:t> z </a:t>
              </a:r>
              <a:r>
                <a:rPr lang="en-US" sz="1000" dirty="0" err="1"/>
                <a:t>bambusové</a:t>
              </a:r>
              <a:r>
                <a:rPr lang="en-US" sz="1000" dirty="0"/>
                <a:t> </a:t>
              </a:r>
              <a:r>
                <a:rPr lang="en-US" sz="1000" dirty="0" err="1"/>
                <a:t>překližky</a:t>
              </a:r>
              <a:r>
                <a:rPr lang="en-US" sz="1000" dirty="0"/>
                <a:t> s </a:t>
              </a:r>
              <a:r>
                <a:rPr lang="en-US" sz="1000" dirty="0" err="1"/>
                <a:t>vyřízlým</a:t>
              </a:r>
              <a:r>
                <a:rPr lang="en-US" sz="1000" dirty="0"/>
                <a:t> </a:t>
              </a:r>
              <a:r>
                <a:rPr lang="en-US" sz="1000" dirty="0" err="1"/>
                <a:t>vánočním</a:t>
              </a:r>
              <a:r>
                <a:rPr lang="en-US" sz="1000" dirty="0"/>
                <a:t> </a:t>
              </a:r>
              <a:r>
                <a:rPr lang="en-US" sz="1000" dirty="0" err="1"/>
                <a:t>motivem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</a:t>
              </a:r>
              <a:r>
                <a:rPr lang="hu-HU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CZK</a:t>
              </a:r>
              <a:endPara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9" name="object 53">
              <a:extLst>
                <a:ext uri="{FF2B5EF4-FFF2-40B4-BE49-F238E27FC236}">
                  <a16:creationId xmlns:a16="http://schemas.microsoft.com/office/drawing/2014/main" id="{FBECF247-1E2B-4F86-BCAC-E450262E99DD}"/>
                </a:ext>
              </a:extLst>
            </p:cNvPr>
            <p:cNvSpPr txBox="1"/>
            <p:nvPr/>
          </p:nvSpPr>
          <p:spPr>
            <a:xfrm>
              <a:off x="3047886" y="6012535"/>
              <a:ext cx="2229092" cy="72885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 err="1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Fjerny</a:t>
              </a:r>
              <a:r>
                <a:rPr lang="en-GB" sz="1200" b="1" dirty="0">
                  <a:solidFill>
                    <a:srgbClr val="A47A6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AP716504</a:t>
              </a:r>
              <a:br>
                <a:rPr lang="en-GB" sz="800" dirty="0"/>
              </a:br>
              <a:r>
                <a:rPr lang="en-US" sz="1000" dirty="0" err="1"/>
                <a:t>Vánoční</a:t>
              </a:r>
              <a:r>
                <a:rPr lang="en-US" sz="1000" dirty="0"/>
                <a:t> </a:t>
              </a:r>
              <a:r>
                <a:rPr lang="en-US" sz="1000" dirty="0" err="1"/>
                <a:t>přívěšek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klíče</a:t>
              </a:r>
              <a:r>
                <a:rPr lang="en-US" sz="1000" dirty="0"/>
                <a:t> z </a:t>
              </a:r>
              <a:r>
                <a:rPr lang="en-US" sz="1000" dirty="0" err="1"/>
                <a:t>bambusové</a:t>
              </a:r>
              <a:r>
                <a:rPr lang="en-US" sz="1000" dirty="0"/>
                <a:t> </a:t>
              </a:r>
              <a:r>
                <a:rPr lang="en-US" sz="1000" dirty="0" err="1"/>
                <a:t>překližky</a:t>
              </a:r>
              <a:r>
                <a:rPr lang="en-US" sz="1000" dirty="0"/>
                <a:t> a </a:t>
              </a:r>
              <a:r>
                <a:rPr lang="en-US" sz="1000" dirty="0" err="1"/>
                <a:t>kovovým</a:t>
              </a:r>
              <a:r>
                <a:rPr lang="en-US" sz="1000" dirty="0"/>
                <a:t> </a:t>
              </a:r>
              <a:r>
                <a:rPr lang="en-US" sz="1000" dirty="0" err="1"/>
                <a:t>kroužkem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</a:t>
              </a:r>
              <a:r>
                <a:rPr lang="hu-HU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CZK</a:t>
              </a:r>
              <a:endPara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Csoportba foglalás 64">
            <a:extLst>
              <a:ext uri="{FF2B5EF4-FFF2-40B4-BE49-F238E27FC236}">
                <a16:creationId xmlns:a16="http://schemas.microsoft.com/office/drawing/2014/main" id="{CFA765E3-BF4C-42D0-B077-8E967456E44F}"/>
              </a:ext>
            </a:extLst>
          </p:cNvPr>
          <p:cNvGrpSpPr/>
          <p:nvPr/>
        </p:nvGrpSpPr>
        <p:grpSpPr>
          <a:xfrm>
            <a:off x="3029346" y="9355614"/>
            <a:ext cx="2229141" cy="1936762"/>
            <a:chOff x="3047886" y="9066137"/>
            <a:chExt cx="2229141" cy="1936762"/>
          </a:xfrm>
        </p:grpSpPr>
        <p:sp>
          <p:nvSpPr>
            <p:cNvPr id="62" name="object 53">
              <a:extLst>
                <a:ext uri="{FF2B5EF4-FFF2-40B4-BE49-F238E27FC236}">
                  <a16:creationId xmlns:a16="http://schemas.microsoft.com/office/drawing/2014/main" id="{586ECBBA-D638-442D-9252-BA3819EE5F04}"/>
                </a:ext>
              </a:extLst>
            </p:cNvPr>
            <p:cNvSpPr txBox="1"/>
            <p:nvPr/>
          </p:nvSpPr>
          <p:spPr>
            <a:xfrm>
              <a:off x="3047886" y="9066137"/>
              <a:ext cx="2229092" cy="106176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Xmas S</a:t>
              </a:r>
              <a:r>
                <a:rPr lang="en-GB" sz="14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AP716499</a:t>
              </a:r>
              <a:br>
                <a:rPr lang="en-GB" sz="800" dirty="0"/>
              </a:br>
              <a:r>
                <a:rPr lang="en-US" sz="1000" dirty="0"/>
                <a:t>Na </a:t>
              </a:r>
              <a:r>
                <a:rPr lang="en-US" sz="1000" dirty="0" err="1"/>
                <a:t>zakázku</a:t>
              </a:r>
              <a:r>
                <a:rPr lang="en-US" sz="1000" dirty="0"/>
                <a:t> </a:t>
              </a:r>
              <a:r>
                <a:rPr lang="en-US" sz="1000" dirty="0" err="1"/>
                <a:t>vyrobená</a:t>
              </a:r>
              <a:r>
                <a:rPr lang="en-US" sz="1000" dirty="0"/>
                <a:t> </a:t>
              </a:r>
              <a:r>
                <a:rPr lang="en-US" sz="1000" dirty="0" err="1"/>
                <a:t>celobarevně</a:t>
              </a:r>
              <a:r>
                <a:rPr lang="en-US" sz="1000" dirty="0"/>
                <a:t> </a:t>
              </a:r>
              <a:r>
                <a:rPr lang="en-US" sz="1000" dirty="0" err="1"/>
                <a:t>potištěná</a:t>
              </a:r>
              <a:r>
                <a:rPr lang="en-US" sz="1000" dirty="0"/>
                <a:t> </a:t>
              </a:r>
              <a:r>
                <a:rPr lang="en-US" sz="1000" dirty="0" err="1"/>
                <a:t>kartonová</a:t>
              </a:r>
              <a:r>
                <a:rPr lang="en-US" sz="1000" dirty="0"/>
                <a:t> </a:t>
              </a:r>
              <a:r>
                <a:rPr lang="en-US" sz="1000" dirty="0" err="1"/>
                <a:t>krabice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povlak</a:t>
              </a:r>
              <a:r>
                <a:rPr lang="en-US" sz="1000" dirty="0"/>
                <a:t> </a:t>
              </a:r>
              <a:r>
                <a:rPr lang="en-US" sz="1000" dirty="0" err="1"/>
                <a:t>polštáře</a:t>
              </a:r>
              <a:r>
                <a:rPr lang="en-US" sz="1000" dirty="0"/>
                <a:t> s </a:t>
              </a:r>
              <a:r>
                <a:rPr lang="en-US" sz="1000" dirty="0" err="1"/>
                <a:t>okénkem</a:t>
              </a:r>
              <a:r>
                <a:rPr lang="en-US" sz="1000" dirty="0"/>
                <a:t> </a:t>
              </a:r>
              <a:r>
                <a:rPr lang="en-US" sz="1000" dirty="0" err="1"/>
                <a:t>ve</a:t>
              </a:r>
              <a:r>
                <a:rPr lang="en-US" sz="1000" dirty="0"/>
                <a:t> </a:t>
              </a:r>
              <a:r>
                <a:rPr lang="en-US" sz="1000" dirty="0" err="1"/>
                <a:t>tvaru</a:t>
              </a:r>
              <a:r>
                <a:rPr lang="en-US" sz="1000" dirty="0"/>
                <a:t> </a:t>
              </a:r>
              <a:r>
                <a:rPr lang="en-US" sz="1000" dirty="0" err="1"/>
                <a:t>vánočního</a:t>
              </a:r>
              <a:r>
                <a:rPr lang="en-US" sz="1000" dirty="0"/>
                <a:t> </a:t>
              </a:r>
              <a:r>
                <a:rPr lang="en-US" sz="1000" dirty="0" err="1"/>
                <a:t>stromku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</a:t>
              </a:r>
              <a:r>
                <a:rPr lang="hu-HU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CZK</a:t>
              </a:r>
              <a:endPara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3" name="object 53">
              <a:extLst>
                <a:ext uri="{FF2B5EF4-FFF2-40B4-BE49-F238E27FC236}">
                  <a16:creationId xmlns:a16="http://schemas.microsoft.com/office/drawing/2014/main" id="{501E647A-74D3-48A7-BC4A-15D382C16C9E}"/>
                </a:ext>
              </a:extLst>
            </p:cNvPr>
            <p:cNvSpPr txBox="1"/>
            <p:nvPr/>
          </p:nvSpPr>
          <p:spPr>
            <a:xfrm>
              <a:off x="3047935" y="10133174"/>
              <a:ext cx="2229092" cy="86972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CreaBox Pillow Carry S </a:t>
              </a:r>
              <a:r>
                <a:rPr lang="en-GB" sz="1200" dirty="0">
                  <a:ea typeface="Open Sans" panose="020B0606030504020204" pitchFamily="34" charset="0"/>
                  <a:cs typeface="Open Sans" panose="020B0606030504020204" pitchFamily="34" charset="0"/>
                </a:rPr>
                <a:t>AP716501</a:t>
              </a:r>
              <a:br>
                <a:rPr lang="en-GB" sz="800" dirty="0"/>
              </a:br>
              <a:r>
                <a:rPr lang="en-US" sz="1000" dirty="0"/>
                <a:t>Na </a:t>
              </a:r>
              <a:r>
                <a:rPr lang="en-US" sz="1000" dirty="0" err="1"/>
                <a:t>zakázku</a:t>
              </a:r>
              <a:r>
                <a:rPr lang="en-US" sz="1000" dirty="0"/>
                <a:t> </a:t>
              </a:r>
              <a:r>
                <a:rPr lang="en-US" sz="1000" dirty="0" err="1"/>
                <a:t>vyrobená</a:t>
              </a:r>
              <a:r>
                <a:rPr lang="en-US" sz="1000" dirty="0"/>
                <a:t> </a:t>
              </a:r>
              <a:r>
                <a:rPr lang="en-US" sz="1000" dirty="0" err="1"/>
                <a:t>celobarevně</a:t>
              </a:r>
              <a:r>
                <a:rPr lang="en-US" sz="1000" dirty="0"/>
                <a:t> </a:t>
              </a:r>
              <a:r>
                <a:rPr lang="en-US" sz="1000" dirty="0" err="1"/>
                <a:t>potištěná</a:t>
              </a:r>
              <a:r>
                <a:rPr lang="en-US" sz="1000" dirty="0"/>
                <a:t> </a:t>
              </a:r>
              <a:r>
                <a:rPr lang="en-US" sz="1000" dirty="0" err="1"/>
                <a:t>kartonová</a:t>
              </a:r>
              <a:r>
                <a:rPr lang="en-US" sz="1000" dirty="0"/>
                <a:t> </a:t>
              </a:r>
              <a:r>
                <a:rPr lang="en-US" sz="1000" dirty="0" err="1"/>
                <a:t>krabice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povlak</a:t>
              </a:r>
              <a:r>
                <a:rPr lang="en-US" sz="1000" dirty="0"/>
                <a:t> </a:t>
              </a:r>
              <a:r>
                <a:rPr lang="en-US" sz="1000" dirty="0" err="1"/>
                <a:t>polštáře</a:t>
              </a:r>
              <a:r>
                <a:rPr lang="en-US" sz="1000" dirty="0"/>
                <a:t> s </a:t>
              </a:r>
              <a:r>
                <a:rPr lang="en-US" sz="1000" dirty="0" err="1"/>
                <a:t>uchem</a:t>
              </a:r>
              <a:r>
                <a:rPr lang="en-US" sz="1000" dirty="0"/>
                <a:t>.</a:t>
              </a:r>
              <a:endParaRPr lang="hu-HU" sz="1000" dirty="0"/>
            </a:p>
            <a:p>
              <a:pPr marL="13249" marR="5300">
                <a:lnSpc>
                  <a:spcPct val="104200"/>
                </a:lnSpc>
                <a:spcBef>
                  <a:spcPts val="73"/>
                </a:spcBef>
              </a:pPr>
              <a:r>
                <a:rPr lang="en-GB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00,00 </a:t>
              </a:r>
              <a:r>
                <a:rPr lang="hu-HU" sz="1200" b="1" dirty="0">
                  <a:solidFill>
                    <a:srgbClr val="EF4949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CZK</a:t>
              </a:r>
              <a:endPara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69" name="Kép 68" descr="A képen szöveg, mozdulatlan, boríték, névjegykártya látható&#10;&#10;Automatikusan generált leírás">
            <a:extLst>
              <a:ext uri="{FF2B5EF4-FFF2-40B4-BE49-F238E27FC236}">
                <a16:creationId xmlns:a16="http://schemas.microsoft.com/office/drawing/2014/main" id="{62758281-5A8A-4232-96F3-3343AA3A27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79" y="12546154"/>
            <a:ext cx="408120" cy="353268"/>
          </a:xfrm>
          <a:prstGeom prst="rect">
            <a:avLst/>
          </a:prstGeom>
        </p:spPr>
      </p:pic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52561" y="15117355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200" b="1" cap="all" dirty="0" err="1">
                <a:solidFill>
                  <a:schemeClr val="bg1"/>
                </a:solidFill>
              </a:rPr>
              <a:t>Další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nápady</a:t>
            </a:r>
            <a:r>
              <a:rPr lang="hu-HU" sz="1200" b="1" cap="all" dirty="0">
                <a:solidFill>
                  <a:schemeClr val="bg1"/>
                </a:solidFill>
              </a:rPr>
              <a:t> na </a:t>
            </a:r>
            <a:r>
              <a:rPr lang="hu-HU" sz="1200" b="1" cap="all" dirty="0" err="1">
                <a:solidFill>
                  <a:schemeClr val="bg1"/>
                </a:solidFill>
              </a:rPr>
              <a:t>dárky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najdete</a:t>
            </a:r>
            <a:r>
              <a:rPr lang="hu-HU" sz="1200" b="1" cap="all" dirty="0">
                <a:solidFill>
                  <a:schemeClr val="bg1"/>
                </a:solidFill>
              </a:rPr>
              <a:t> v </a:t>
            </a:r>
            <a:r>
              <a:rPr lang="hu-HU" sz="1200" b="1" cap="all" dirty="0" err="1">
                <a:solidFill>
                  <a:schemeClr val="bg1"/>
                </a:solidFill>
              </a:rPr>
              <a:t>našem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vánočním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katalogu</a:t>
            </a:r>
            <a:r>
              <a:rPr lang="hu-HU" sz="1200" b="1" cap="all" dirty="0">
                <a:solidFill>
                  <a:schemeClr val="bg1"/>
                </a:solidFill>
              </a:rPr>
              <a:t>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pic>
        <p:nvPicPr>
          <p:cNvPr id="11" name="Kép 10" descr="A képen bezárás látható&#10;&#10;Automatikusan generált leírás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t="7434" r="7788" b="22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 descr="A képen szöveg, névjegykártya látható&#10;&#10;Automatikusan generált leírás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27973" r="2074" b="22741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347" r="9148" b="-347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1779</TotalTime>
  <Words>255</Words>
  <Application>Microsoft Office PowerPoint</Application>
  <PresentationFormat>Egyéni</PresentationFormat>
  <Paragraphs>34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94</cp:revision>
  <cp:lastPrinted>2020-10-14T10:13:42Z</cp:lastPrinted>
  <dcterms:created xsi:type="dcterms:W3CDTF">2020-04-21T06:52:21Z</dcterms:created>
  <dcterms:modified xsi:type="dcterms:W3CDTF">2022-08-25T12:18:23Z</dcterms:modified>
  <cp:category/>
</cp:coreProperties>
</file>