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FEA"/>
    <a:srgbClr val="F5E0D7"/>
    <a:srgbClr val="EDC9B9"/>
    <a:srgbClr val="E5E5E5"/>
    <a:srgbClr val="EF4949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66" d="100"/>
          <a:sy n="66" d="100"/>
        </p:scale>
        <p:origin x="2789" y="-16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Csoportba foglalás 65">
            <a:extLst>
              <a:ext uri="{FF2B5EF4-FFF2-40B4-BE49-F238E27FC236}">
                <a16:creationId xmlns:a16="http://schemas.microsoft.com/office/drawing/2014/main" id="{07CB3277-58F2-4803-BC0D-2E95FC5BEF98}"/>
              </a:ext>
            </a:extLst>
          </p:cNvPr>
          <p:cNvGrpSpPr/>
          <p:nvPr/>
        </p:nvGrpSpPr>
        <p:grpSpPr>
          <a:xfrm>
            <a:off x="288758" y="7443912"/>
            <a:ext cx="2416522" cy="1726627"/>
            <a:chOff x="342745" y="7063676"/>
            <a:chExt cx="2416522" cy="1726627"/>
          </a:xfrm>
        </p:grpSpPr>
        <p:sp>
          <p:nvSpPr>
            <p:cNvPr id="46" name="object 53">
              <a:extLst>
                <a:ext uri="{FF2B5EF4-FFF2-40B4-BE49-F238E27FC236}">
                  <a16:creationId xmlns:a16="http://schemas.microsoft.com/office/drawing/2014/main" id="{E840F198-6FB1-43F3-94A0-410B2EEC58CA}"/>
                </a:ext>
              </a:extLst>
            </p:cNvPr>
            <p:cNvSpPr txBox="1"/>
            <p:nvPr/>
          </p:nvSpPr>
          <p:spPr>
            <a:xfrm>
              <a:off x="342746" y="7063676"/>
              <a:ext cx="2416521" cy="85690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AP716492</a:t>
              </a:r>
              <a:br>
                <a:rPr lang="en-GB" sz="800" dirty="0"/>
              </a:br>
              <a:r>
                <a:rPr lang="de-DE" sz="1000" dirty="0"/>
                <a:t>Individueller Weihnachtsbaumschmuck aus Acryl, mit individueller Form und rotem Band (separat beiliegend).</a:t>
              </a:r>
              <a:br>
                <a:rPr lang="hu-HU" sz="1000" dirty="0"/>
              </a:b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56" name="object 53">
              <a:extLst>
                <a:ext uri="{FF2B5EF4-FFF2-40B4-BE49-F238E27FC236}">
                  <a16:creationId xmlns:a16="http://schemas.microsoft.com/office/drawing/2014/main" id="{0DBC307E-D06C-458A-A974-7367C41AB92E}"/>
                </a:ext>
              </a:extLst>
            </p:cNvPr>
            <p:cNvSpPr txBox="1"/>
            <p:nvPr/>
          </p:nvSpPr>
          <p:spPr>
            <a:xfrm>
              <a:off x="342745" y="7933402"/>
              <a:ext cx="2416521" cy="85690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Wood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AP716491</a:t>
              </a:r>
              <a:br>
                <a:rPr lang="en-GB" sz="800" dirty="0"/>
              </a:br>
              <a:r>
                <a:rPr lang="de-DE" sz="1000" dirty="0"/>
                <a:t>Individueller Weihnachtsbaumschmuck aus Birkensperrholz, mit individueller Form und rotem Band (separat beiliegend).</a:t>
              </a:r>
              <a:br>
                <a:rPr lang="hu-HU" sz="1000" dirty="0"/>
              </a:b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1110" r="10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5E0D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Gebe hier die Kontaktdaten ein!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 err="1"/>
              <a:t>Platziere</a:t>
            </a:r>
            <a:r>
              <a:rPr lang="en-GB" sz="900" dirty="0"/>
              <a:t> </a:t>
            </a:r>
            <a:r>
              <a:rPr lang="en-GB" sz="900" dirty="0" err="1"/>
              <a:t>hier</a:t>
            </a:r>
            <a:r>
              <a:rPr lang="en-GB" sz="900" dirty="0"/>
              <a:t> die </a:t>
            </a:r>
            <a:r>
              <a:rPr lang="en-GB" sz="900" dirty="0" err="1"/>
              <a:t>Aktionsbedingungen</a:t>
            </a:r>
            <a:r>
              <a:rPr lang="en-GB" sz="900" dirty="0"/>
              <a:t>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5867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Juxo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Tic-</a:t>
            </a: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Tac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-Toe-Spiel in weihnachtlichem Design aus Birkensperrholz mit 10 Spielsteinen und Jutesäckchen.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8939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Dimensions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 Weihnachtskarte aus Papier mit dreidimensionaler Pop-up-Form. Der Preis ist inklusive </a:t>
            </a: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Vollfarbigdruck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 auf beiden Seiten.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91454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Joulustress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Antistressball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Weihnachtskugelform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098512"/>
            <a:ext cx="5158067" cy="322383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de-DE" sz="20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Bringe etwas Zauber ins Weihnachtsfest</a:t>
            </a:r>
            <a:endParaRPr lang="en-GB" sz="20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507594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>
                <a:solidFill>
                  <a:schemeClr val="bg1"/>
                </a:solidFill>
              </a:rPr>
              <a:t>Schaffe eine festliche Stimmung während der Feiertage mit den charmantesten Werbegeschenken.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Bewerbe Dein Unternehmen mit entzückenden, weihnachtlichen Produkten oder gestalte eigene Motive und verbreite Liebe mit Deiner Marke.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867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HeXmas</a:t>
            </a: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Eco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Individueller vollfarbig bedruckter sechseckiger Adventskalender aus </a:t>
            </a: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Krafpapier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 mit 24 Fächern, ohne Inhalt.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 descr="A képen szöveg, mozdulatlan, tároló látható&#10;&#10;Automatikusan generált leírás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0" y="11756550"/>
            <a:ext cx="908997" cy="111505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25" y="11756549"/>
            <a:ext cx="1148533" cy="825106"/>
          </a:xfrm>
          <a:prstGeom prst="rect">
            <a:avLst/>
          </a:prstGeom>
        </p:spPr>
      </p:pic>
      <p:pic>
        <p:nvPicPr>
          <p:cNvPr id="18" name="Kép 17" descr="A képen szöveg látható&#10;&#10;Automatikusan generált leírás">
            <a:extLst>
              <a:ext uri="{FF2B5EF4-FFF2-40B4-BE49-F238E27FC236}">
                <a16:creationId xmlns:a16="http://schemas.microsoft.com/office/drawing/2014/main" id="{9F2904EA-CD15-401F-BD31-38D9E594D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23" y="12581656"/>
            <a:ext cx="453013" cy="32399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07" y="11756078"/>
            <a:ext cx="1105286" cy="1116000"/>
          </a:xfrm>
          <a:prstGeom prst="rect">
            <a:avLst/>
          </a:prstGeom>
        </p:spPr>
      </p:pic>
      <p:pic>
        <p:nvPicPr>
          <p:cNvPr id="33" name="Kép 32" descr="A képen szöveg, mozdulatlan, boríték látható&#10;&#10;Automatikusan generált leírás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83" y="11756078"/>
            <a:ext cx="963839" cy="832756"/>
          </a:xfrm>
          <a:prstGeom prst="rect">
            <a:avLst/>
          </a:prstGeom>
        </p:spPr>
      </p:pic>
      <p:grpSp>
        <p:nvGrpSpPr>
          <p:cNvPr id="67" name="Csoportba foglalás 66">
            <a:extLst>
              <a:ext uri="{FF2B5EF4-FFF2-40B4-BE49-F238E27FC236}">
                <a16:creationId xmlns:a16="http://schemas.microsoft.com/office/drawing/2014/main" id="{E1F4600A-1A3E-4F1F-AA5F-88E5EFA5264D}"/>
              </a:ext>
            </a:extLst>
          </p:cNvPr>
          <p:cNvGrpSpPr/>
          <p:nvPr/>
        </p:nvGrpSpPr>
        <p:grpSpPr>
          <a:xfrm>
            <a:off x="3029346" y="5580386"/>
            <a:ext cx="2229092" cy="1445300"/>
            <a:chOff x="3047886" y="5264092"/>
            <a:chExt cx="2229092" cy="1445300"/>
          </a:xfrm>
        </p:grpSpPr>
        <p:sp>
          <p:nvSpPr>
            <p:cNvPr id="58" name="object 53">
              <a:extLst>
                <a:ext uri="{FF2B5EF4-FFF2-40B4-BE49-F238E27FC236}">
                  <a16:creationId xmlns:a16="http://schemas.microsoft.com/office/drawing/2014/main" id="{5A94F584-E6D6-4CA2-8CF1-15C8BD6F2D68}"/>
                </a:ext>
              </a:extLst>
            </p:cNvPr>
            <p:cNvSpPr txBox="1"/>
            <p:nvPr/>
          </p:nvSpPr>
          <p:spPr>
            <a:xfrm>
              <a:off x="3047886" y="5264092"/>
              <a:ext cx="2229092" cy="69685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Kannykka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AP716503</a:t>
              </a:r>
              <a:br>
                <a:rPr lang="en-GB" sz="800" dirty="0"/>
              </a:br>
              <a:r>
                <a:rPr lang="de-DE" sz="1000" dirty="0"/>
                <a:t>Tisch-Handyhalter aus Bambussperrholz mit gestanztem Weihnachtsmotiv.</a:t>
              </a:r>
              <a:br>
                <a:rPr lang="hu-HU" sz="1000" dirty="0"/>
              </a:b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59" name="object 53">
              <a:extLst>
                <a:ext uri="{FF2B5EF4-FFF2-40B4-BE49-F238E27FC236}">
                  <a16:creationId xmlns:a16="http://schemas.microsoft.com/office/drawing/2014/main" id="{FBECF247-1E2B-4F86-BCAC-E450262E99DD}"/>
                </a:ext>
              </a:extLst>
            </p:cNvPr>
            <p:cNvSpPr txBox="1"/>
            <p:nvPr/>
          </p:nvSpPr>
          <p:spPr>
            <a:xfrm>
              <a:off x="3047886" y="6012535"/>
              <a:ext cx="2229092" cy="69685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Fjerny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AP716504</a:t>
              </a:r>
              <a:br>
                <a:rPr lang="en-GB" sz="800" dirty="0"/>
              </a:br>
              <a:r>
                <a:rPr lang="de-DE" sz="1000" dirty="0"/>
                <a:t>Weihnachtlicher Schlüsselanhänger aus Bambussperrholz mit Metallring.</a:t>
              </a:r>
              <a:br>
                <a:rPr lang="hu-HU" sz="1000" dirty="0"/>
              </a:b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CFA765E3-BF4C-42D0-B077-8E967456E44F}"/>
              </a:ext>
            </a:extLst>
          </p:cNvPr>
          <p:cNvGrpSpPr/>
          <p:nvPr/>
        </p:nvGrpSpPr>
        <p:grpSpPr>
          <a:xfrm>
            <a:off x="3029346" y="9508014"/>
            <a:ext cx="2229141" cy="1601969"/>
            <a:chOff x="3047886" y="9218537"/>
            <a:chExt cx="2229141" cy="1601969"/>
          </a:xfrm>
        </p:grpSpPr>
        <p:sp>
          <p:nvSpPr>
            <p:cNvPr id="62" name="object 53">
              <a:extLst>
                <a:ext uri="{FF2B5EF4-FFF2-40B4-BE49-F238E27FC236}">
                  <a16:creationId xmlns:a16="http://schemas.microsoft.com/office/drawing/2014/main" id="{586ECBBA-D638-442D-9252-BA3819EE5F04}"/>
                </a:ext>
              </a:extLst>
            </p:cNvPr>
            <p:cNvSpPr txBox="1"/>
            <p:nvPr/>
          </p:nvSpPr>
          <p:spPr>
            <a:xfrm>
              <a:off x="3047886" y="9218537"/>
              <a:ext cx="2229092" cy="92089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Xmas S</a:t>
              </a:r>
              <a:r>
                <a:rPr lang="en-GB" sz="14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AP716499</a:t>
              </a:r>
              <a:br>
                <a:rPr lang="en-GB" sz="800" dirty="0"/>
              </a:br>
              <a:r>
                <a:rPr lang="de-DE" sz="1000" dirty="0"/>
                <a:t>Individuelle, vollfarbig bedruckte Kissenbox aus Pappe mit weihnachtsbaumförmigem Fenster.</a:t>
              </a:r>
              <a:br>
                <a:rPr lang="hu-HU" sz="1000" dirty="0"/>
              </a:b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501E647A-74D3-48A7-BC4A-15D382C16C9E}"/>
                </a:ext>
              </a:extLst>
            </p:cNvPr>
            <p:cNvSpPr txBox="1"/>
            <p:nvPr/>
          </p:nvSpPr>
          <p:spPr>
            <a:xfrm>
              <a:off x="3047935" y="10123649"/>
              <a:ext cx="2229092" cy="69685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Carry S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AP716501</a:t>
              </a:r>
              <a:br>
                <a:rPr lang="en-GB" sz="800" dirty="0"/>
              </a:br>
              <a:r>
                <a:rPr lang="de-DE" sz="1000" dirty="0"/>
                <a:t>Individuelle, vollfarbig bedruckte Kissenbox aus Pappe mit Griff.</a:t>
              </a:r>
              <a:br>
                <a:rPr lang="hu-HU" sz="1000" dirty="0"/>
              </a:b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pic>
        <p:nvPicPr>
          <p:cNvPr id="69" name="Kép 68" descr="A képen szöveg, mozdulatlan, boríték, névjegykártya látható&#10;&#10;Automatikusan generált leírás">
            <a:extLst>
              <a:ext uri="{FF2B5EF4-FFF2-40B4-BE49-F238E27FC236}">
                <a16:creationId xmlns:a16="http://schemas.microsoft.com/office/drawing/2014/main" id="{62758281-5A8A-4232-96F3-3343AA3A27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79" y="12546154"/>
            <a:ext cx="408120" cy="353268"/>
          </a:xfrm>
          <a:prstGeom prst="rect">
            <a:avLst/>
          </a:prstGeom>
        </p:spPr>
      </p:pic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52561" y="15117355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b="1" cap="all" dirty="0">
                <a:solidFill>
                  <a:schemeClr val="bg1"/>
                </a:solidFill>
              </a:rPr>
              <a:t>Finde noch mehr Ideen in unserem Weihnachtskatalog!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pic>
        <p:nvPicPr>
          <p:cNvPr id="11" name="Kép 10" descr="A képen bezárás látható&#10;&#10;Automatikusan generált leírás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7434" r="7788" b="22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 descr="A képen szöveg, névjegykártya látható&#10;&#10;Automatikusan generált leírás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27973" r="2074" b="22741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347" r="9148" b="-347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1774</TotalTime>
  <Words>240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93</cp:revision>
  <cp:lastPrinted>2020-10-14T10:13:42Z</cp:lastPrinted>
  <dcterms:created xsi:type="dcterms:W3CDTF">2020-04-21T06:52:21Z</dcterms:created>
  <dcterms:modified xsi:type="dcterms:W3CDTF">2022-08-26T08:40:29Z</dcterms:modified>
  <cp:category/>
</cp:coreProperties>
</file>