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FEA"/>
    <a:srgbClr val="F5E0D7"/>
    <a:srgbClr val="EDC9B9"/>
    <a:srgbClr val="E5E5E5"/>
    <a:srgbClr val="EF4949"/>
    <a:srgbClr val="ED7F74"/>
    <a:srgbClr val="E46E78"/>
    <a:srgbClr val="E43359"/>
    <a:srgbClr val="EFDEC6"/>
    <a:srgbClr val="A47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66" d="100"/>
          <a:sy n="66" d="100"/>
        </p:scale>
        <p:origin x="2789" y="-16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6" name="Csoportba foglalás 65">
            <a:extLst>
              <a:ext uri="{FF2B5EF4-FFF2-40B4-BE49-F238E27FC236}">
                <a16:creationId xmlns:a16="http://schemas.microsoft.com/office/drawing/2014/main" id="{07CB3277-58F2-4803-BC0D-2E95FC5BEF98}"/>
              </a:ext>
            </a:extLst>
          </p:cNvPr>
          <p:cNvGrpSpPr/>
          <p:nvPr/>
        </p:nvGrpSpPr>
        <p:grpSpPr>
          <a:xfrm>
            <a:off x="288758" y="7443912"/>
            <a:ext cx="2416522" cy="1739451"/>
            <a:chOff x="342745" y="7063676"/>
            <a:chExt cx="2416522" cy="1739451"/>
          </a:xfrm>
        </p:grpSpPr>
        <p:sp>
          <p:nvSpPr>
            <p:cNvPr id="46" name="object 53">
              <a:extLst>
                <a:ext uri="{FF2B5EF4-FFF2-40B4-BE49-F238E27FC236}">
                  <a16:creationId xmlns:a16="http://schemas.microsoft.com/office/drawing/2014/main" id="{E840F198-6FB1-43F3-94A0-410B2EEC58CA}"/>
                </a:ext>
              </a:extLst>
            </p:cNvPr>
            <p:cNvSpPr txBox="1"/>
            <p:nvPr/>
          </p:nvSpPr>
          <p:spPr>
            <a:xfrm>
              <a:off x="342746" y="7063676"/>
              <a:ext cx="2416521" cy="8697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CreaJul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AP716492</a:t>
              </a:r>
              <a:br>
                <a:rPr lang="en-GB" sz="800" dirty="0"/>
              </a:br>
              <a:r>
                <a:rPr lang="en-US" sz="1000" dirty="0"/>
                <a:t>Custom made Christmas tree ornament in acrylic, with custom shape and full </a:t>
              </a:r>
              <a:r>
                <a:rPr lang="en-US" sz="1000" dirty="0" err="1"/>
                <a:t>colour</a:t>
              </a:r>
              <a:r>
                <a:rPr lang="en-US" sz="1000" dirty="0"/>
                <a:t> graphics.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  <p:sp>
          <p:nvSpPr>
            <p:cNvPr id="56" name="object 53">
              <a:extLst>
                <a:ext uri="{FF2B5EF4-FFF2-40B4-BE49-F238E27FC236}">
                  <a16:creationId xmlns:a16="http://schemas.microsoft.com/office/drawing/2014/main" id="{0DBC307E-D06C-458A-A974-7367C41AB92E}"/>
                </a:ext>
              </a:extLst>
            </p:cNvPr>
            <p:cNvSpPr txBox="1"/>
            <p:nvPr/>
          </p:nvSpPr>
          <p:spPr>
            <a:xfrm>
              <a:off x="342745" y="7933402"/>
              <a:ext cx="2416521" cy="8697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CreaJul</a:t>
              </a: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Wood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AP716491</a:t>
              </a:r>
              <a:br>
                <a:rPr lang="en-GB" sz="800" dirty="0"/>
              </a:br>
              <a:r>
                <a:rPr lang="en-US" sz="1000" dirty="0"/>
                <a:t>Custom made Christmas tree ornament in birch plywood, with custom shape and full </a:t>
              </a:r>
              <a:r>
                <a:rPr lang="en-US" sz="1000" dirty="0" err="1"/>
                <a:t>colour</a:t>
              </a:r>
              <a:r>
                <a:rPr lang="en-US" sz="1000" dirty="0"/>
                <a:t> graphics.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</p:grp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11110" r="102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F5E0D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>
                <a:solidFill>
                  <a:srgbClr val="65656A"/>
                </a:solidFill>
                <a:cs typeface="OpenSans-Light"/>
              </a:rPr>
              <a:t>Place your contact details here!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en-GB" sz="900" dirty="0"/>
              <a:t>Place your promotional conditions here!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40750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Juxo</a:t>
            </a:r>
            <a:endParaRPr lang="hu-HU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AP716493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Christmas design tic-tac-toe game in birch plywood with 10 tokens and jute carry pouch.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3946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Dimensions</a:t>
            </a:r>
            <a:endParaRPr lang="hu-HU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AP716497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Custom made paper Christmas card with 3-dimensional pop-up shape.</a:t>
            </a:r>
            <a: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With custom graphic on both sides.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0745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Joulustress</a:t>
            </a:r>
            <a:endParaRPr lang="en-GB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AP808042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Christmas tree ornament shaped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antistress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ball.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76529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en-US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Bring some magic into Christmas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2506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Deliver the mood </a:t>
            </a:r>
            <a:r>
              <a:rPr lang="hu-HU" sz="1200" dirty="0" err="1">
                <a:solidFill>
                  <a:schemeClr val="bg1"/>
                </a:solidFill>
              </a:rPr>
              <a:t>during</a:t>
            </a:r>
            <a:r>
              <a:rPr lang="en-US" sz="1200" dirty="0">
                <a:solidFill>
                  <a:schemeClr val="bg1"/>
                </a:solidFill>
              </a:rPr>
              <a:t> the holiday season with the most charming promotional gifts. Promote your company with delightful Christmas-themed products or create your own graphics and spread the love along with your brand.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5867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HeXmas</a:t>
            </a: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Eco</a:t>
            </a:r>
            <a:endParaRPr lang="hu-HU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AP716496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Custom made, full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colour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printed hexagonal Advent calendar in kraft paper with 24 compartments.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 descr="A képen szöveg, mozdulatlan, tároló látható&#10;&#10;Automatikusan generált leírás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0" y="11756550"/>
            <a:ext cx="908997" cy="1115059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25" y="11756549"/>
            <a:ext cx="1148533" cy="825106"/>
          </a:xfrm>
          <a:prstGeom prst="rect">
            <a:avLst/>
          </a:prstGeom>
        </p:spPr>
      </p:pic>
      <p:pic>
        <p:nvPicPr>
          <p:cNvPr id="18" name="Kép 17" descr="A képen szöveg látható&#10;&#10;Automatikusan generált leírás">
            <a:extLst>
              <a:ext uri="{FF2B5EF4-FFF2-40B4-BE49-F238E27FC236}">
                <a16:creationId xmlns:a16="http://schemas.microsoft.com/office/drawing/2014/main" id="{9F2904EA-CD15-401F-BD31-38D9E594DF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23" y="12581656"/>
            <a:ext cx="453013" cy="323995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07" y="11756078"/>
            <a:ext cx="1105286" cy="1116000"/>
          </a:xfrm>
          <a:prstGeom prst="rect">
            <a:avLst/>
          </a:prstGeom>
        </p:spPr>
      </p:pic>
      <p:pic>
        <p:nvPicPr>
          <p:cNvPr id="33" name="Kép 32" descr="A képen szöveg, mozdulatlan, boríték látható&#10;&#10;Automatikusan generált leírás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883" y="11756078"/>
            <a:ext cx="963839" cy="832756"/>
          </a:xfrm>
          <a:prstGeom prst="rect">
            <a:avLst/>
          </a:prstGeom>
        </p:spPr>
      </p:pic>
      <p:grpSp>
        <p:nvGrpSpPr>
          <p:cNvPr id="67" name="Csoportba foglalás 66">
            <a:extLst>
              <a:ext uri="{FF2B5EF4-FFF2-40B4-BE49-F238E27FC236}">
                <a16:creationId xmlns:a16="http://schemas.microsoft.com/office/drawing/2014/main" id="{E1F4600A-1A3E-4F1F-AA5F-88E5EFA5264D}"/>
              </a:ext>
            </a:extLst>
          </p:cNvPr>
          <p:cNvGrpSpPr/>
          <p:nvPr/>
        </p:nvGrpSpPr>
        <p:grpSpPr>
          <a:xfrm>
            <a:off x="3029346" y="5580386"/>
            <a:ext cx="2229092" cy="1458124"/>
            <a:chOff x="3047886" y="5264092"/>
            <a:chExt cx="2229092" cy="1458124"/>
          </a:xfrm>
        </p:grpSpPr>
        <p:sp>
          <p:nvSpPr>
            <p:cNvPr id="58" name="object 53">
              <a:extLst>
                <a:ext uri="{FF2B5EF4-FFF2-40B4-BE49-F238E27FC236}">
                  <a16:creationId xmlns:a16="http://schemas.microsoft.com/office/drawing/2014/main" id="{5A94F584-E6D6-4CA2-8CF1-15C8BD6F2D68}"/>
                </a:ext>
              </a:extLst>
            </p:cNvPr>
            <p:cNvSpPr txBox="1"/>
            <p:nvPr/>
          </p:nvSpPr>
          <p:spPr>
            <a:xfrm>
              <a:off x="3047886" y="5264092"/>
              <a:ext cx="2229092" cy="70968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Kannykka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AP716503</a:t>
              </a:r>
              <a:br>
                <a:rPr lang="en-GB" sz="800" dirty="0"/>
              </a:br>
              <a:r>
                <a:rPr lang="en-US" sz="1000" dirty="0"/>
                <a:t>Desk mobile phone holder in bamboo plywood with die-cut Christmas motive.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  <p:sp>
          <p:nvSpPr>
            <p:cNvPr id="59" name="object 53">
              <a:extLst>
                <a:ext uri="{FF2B5EF4-FFF2-40B4-BE49-F238E27FC236}">
                  <a16:creationId xmlns:a16="http://schemas.microsoft.com/office/drawing/2014/main" id="{FBECF247-1E2B-4F86-BCAC-E450262E99DD}"/>
                </a:ext>
              </a:extLst>
            </p:cNvPr>
            <p:cNvSpPr txBox="1"/>
            <p:nvPr/>
          </p:nvSpPr>
          <p:spPr>
            <a:xfrm>
              <a:off x="3047886" y="6012535"/>
              <a:ext cx="2229092" cy="70968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Fjerny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AP716504</a:t>
              </a:r>
              <a:br>
                <a:rPr lang="en-GB" sz="800" dirty="0"/>
              </a:br>
              <a:r>
                <a:rPr lang="en-US" sz="1000" dirty="0"/>
                <a:t>Christmas keyring in bamboo plywood with metal ring.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</p:grpSp>
      <p:grpSp>
        <p:nvGrpSpPr>
          <p:cNvPr id="65" name="Csoportba foglalás 64">
            <a:extLst>
              <a:ext uri="{FF2B5EF4-FFF2-40B4-BE49-F238E27FC236}">
                <a16:creationId xmlns:a16="http://schemas.microsoft.com/office/drawing/2014/main" id="{CFA765E3-BF4C-42D0-B077-8E967456E44F}"/>
              </a:ext>
            </a:extLst>
          </p:cNvPr>
          <p:cNvGrpSpPr/>
          <p:nvPr/>
        </p:nvGrpSpPr>
        <p:grpSpPr>
          <a:xfrm>
            <a:off x="3029346" y="9508014"/>
            <a:ext cx="2229141" cy="1614793"/>
            <a:chOff x="3047886" y="9218537"/>
            <a:chExt cx="2229141" cy="1614793"/>
          </a:xfrm>
        </p:grpSpPr>
        <p:sp>
          <p:nvSpPr>
            <p:cNvPr id="62" name="object 53">
              <a:extLst>
                <a:ext uri="{FF2B5EF4-FFF2-40B4-BE49-F238E27FC236}">
                  <a16:creationId xmlns:a16="http://schemas.microsoft.com/office/drawing/2014/main" id="{586ECBBA-D638-442D-9252-BA3819EE5F04}"/>
                </a:ext>
              </a:extLst>
            </p:cNvPr>
            <p:cNvSpPr txBox="1"/>
            <p:nvPr/>
          </p:nvSpPr>
          <p:spPr>
            <a:xfrm>
              <a:off x="3047886" y="9218537"/>
              <a:ext cx="2229092" cy="90172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CreaBox Pillow Xmas S</a:t>
              </a:r>
              <a:r>
                <a:rPr lang="en-GB" sz="14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AP716499</a:t>
              </a:r>
              <a:br>
                <a:rPr lang="en-GB" sz="800" dirty="0"/>
              </a:br>
              <a:r>
                <a:rPr lang="en-US" sz="1000" dirty="0"/>
                <a:t>Custom made, full </a:t>
              </a:r>
              <a:r>
                <a:rPr lang="en-US" sz="1000" dirty="0" err="1"/>
                <a:t>colour</a:t>
              </a:r>
              <a:r>
                <a:rPr lang="en-US" sz="1000" dirty="0"/>
                <a:t> printed paperboard pillow box with Christmas tree shaped window.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  <p:sp>
          <p:nvSpPr>
            <p:cNvPr id="63" name="object 53">
              <a:extLst>
                <a:ext uri="{FF2B5EF4-FFF2-40B4-BE49-F238E27FC236}">
                  <a16:creationId xmlns:a16="http://schemas.microsoft.com/office/drawing/2014/main" id="{501E647A-74D3-48A7-BC4A-15D382C16C9E}"/>
                </a:ext>
              </a:extLst>
            </p:cNvPr>
            <p:cNvSpPr txBox="1"/>
            <p:nvPr/>
          </p:nvSpPr>
          <p:spPr>
            <a:xfrm>
              <a:off x="3047935" y="10123649"/>
              <a:ext cx="2229092" cy="70968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CreaBox Pillow Carry S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AP716501</a:t>
              </a:r>
              <a:br>
                <a:rPr lang="en-GB" sz="800" dirty="0"/>
              </a:br>
              <a:r>
                <a:rPr lang="en-US" sz="1000" dirty="0"/>
                <a:t>Custom made, full </a:t>
              </a:r>
              <a:r>
                <a:rPr lang="en-US" sz="1000" dirty="0" err="1"/>
                <a:t>colour</a:t>
              </a:r>
              <a:r>
                <a:rPr lang="en-US" sz="1000" dirty="0"/>
                <a:t> printed paperboard pillow box with handle.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EUR</a:t>
              </a:r>
            </a:p>
          </p:txBody>
        </p:sp>
      </p:grpSp>
      <p:pic>
        <p:nvPicPr>
          <p:cNvPr id="69" name="Kép 68" descr="A képen szöveg, mozdulatlan, boríték, névjegykártya látható&#10;&#10;Automatikusan generált leírás">
            <a:extLst>
              <a:ext uri="{FF2B5EF4-FFF2-40B4-BE49-F238E27FC236}">
                <a16:creationId xmlns:a16="http://schemas.microsoft.com/office/drawing/2014/main" id="{62758281-5A8A-4232-96F3-3343AA3A27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79" y="12546154"/>
            <a:ext cx="408120" cy="353268"/>
          </a:xfrm>
          <a:prstGeom prst="rect">
            <a:avLst/>
          </a:prstGeom>
        </p:spPr>
      </p:pic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92CC879E-CD4E-45ED-AA92-2BE86A2BE9A2}"/>
              </a:ext>
            </a:extLst>
          </p:cNvPr>
          <p:cNvSpPr txBox="1"/>
          <p:nvPr/>
        </p:nvSpPr>
        <p:spPr>
          <a:xfrm>
            <a:off x="352561" y="15117355"/>
            <a:ext cx="50543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1200" b="1" cap="all" dirty="0" err="1">
                <a:solidFill>
                  <a:schemeClr val="bg1"/>
                </a:solidFill>
              </a:rPr>
              <a:t>Find</a:t>
            </a:r>
            <a:r>
              <a:rPr lang="hu-HU" sz="1200" b="1" cap="all" dirty="0">
                <a:solidFill>
                  <a:schemeClr val="bg1"/>
                </a:solidFill>
              </a:rPr>
              <a:t> more </a:t>
            </a:r>
            <a:r>
              <a:rPr lang="hu-HU" sz="1200" b="1" cap="all" dirty="0" err="1">
                <a:solidFill>
                  <a:schemeClr val="bg1"/>
                </a:solidFill>
              </a:rPr>
              <a:t>gift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ideas</a:t>
            </a:r>
            <a:r>
              <a:rPr lang="hu-HU" sz="1200" b="1" cap="all" dirty="0">
                <a:solidFill>
                  <a:schemeClr val="bg1"/>
                </a:solidFill>
              </a:rPr>
              <a:t> in </a:t>
            </a:r>
            <a:r>
              <a:rPr lang="hu-HU" sz="1200" b="1" cap="all" dirty="0" err="1">
                <a:solidFill>
                  <a:schemeClr val="bg1"/>
                </a:solidFill>
              </a:rPr>
              <a:t>our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Christmas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catalogue</a:t>
            </a:r>
            <a:r>
              <a:rPr lang="hu-HU" sz="1200" b="1" cap="all" dirty="0">
                <a:solidFill>
                  <a:schemeClr val="bg1"/>
                </a:solidFill>
              </a:rPr>
              <a:t>!</a:t>
            </a:r>
            <a:endParaRPr lang="en-GB" sz="1000" b="1" cap="all" dirty="0">
              <a:solidFill>
                <a:schemeClr val="bg1"/>
              </a:solidFill>
            </a:endParaRPr>
          </a:p>
        </p:txBody>
      </p:sp>
      <p:pic>
        <p:nvPicPr>
          <p:cNvPr id="11" name="Kép 10" descr="A képen bezárás látható&#10;&#10;Automatikusan generált leírás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7434" r="7788" b="2240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 descr="A képen szöveg, névjegykártya látható&#10;&#10;Automatikusan generált leírás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27973" r="2074" b="22741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347" r="9148" b="-347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1771</TotalTime>
  <Words>261</Words>
  <Application>Microsoft Office PowerPoint</Application>
  <PresentationFormat>Egyéni</PresentationFormat>
  <Paragraphs>35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Zöldesi Attila</cp:lastModifiedBy>
  <cp:revision>91</cp:revision>
  <cp:lastPrinted>2020-10-14T10:13:42Z</cp:lastPrinted>
  <dcterms:created xsi:type="dcterms:W3CDTF">2020-04-21T06:52:21Z</dcterms:created>
  <dcterms:modified xsi:type="dcterms:W3CDTF">2022-08-26T08:41:15Z</dcterms:modified>
  <cp:category/>
</cp:coreProperties>
</file>