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EA"/>
    <a:srgbClr val="F5E0D7"/>
    <a:srgbClr val="EDC9B9"/>
    <a:srgbClr val="E5E5E5"/>
    <a:srgbClr val="EF4949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50" d="100"/>
          <a:sy n="150" d="100"/>
        </p:scale>
        <p:origin x="1262" y="-12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07CB3277-58F2-4803-BC0D-2E95FC5BEF98}"/>
              </a:ext>
            </a:extLst>
          </p:cNvPr>
          <p:cNvGrpSpPr/>
          <p:nvPr/>
        </p:nvGrpSpPr>
        <p:grpSpPr>
          <a:xfrm>
            <a:off x="291162" y="7468300"/>
            <a:ext cx="2416522" cy="1622611"/>
            <a:chOff x="342745" y="7180516"/>
            <a:chExt cx="2416522" cy="1622611"/>
          </a:xfrm>
        </p:grpSpPr>
        <p:sp>
          <p:nvSpPr>
            <p:cNvPr id="46" name="object 53">
              <a:extLst>
                <a:ext uri="{FF2B5EF4-FFF2-40B4-BE49-F238E27FC236}">
                  <a16:creationId xmlns:a16="http://schemas.microsoft.com/office/drawing/2014/main" id="{E840F198-6FB1-43F3-94A0-410B2EEC58CA}"/>
                </a:ext>
              </a:extLst>
            </p:cNvPr>
            <p:cNvSpPr txBox="1"/>
            <p:nvPr/>
          </p:nvSpPr>
          <p:spPr>
            <a:xfrm>
              <a:off x="342746" y="7180516"/>
              <a:ext cx="2416521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AP716492</a:t>
              </a:r>
              <a:br>
                <a:rPr lang="en-GB" sz="800" dirty="0"/>
              </a:br>
              <a:r>
                <a:rPr lang="it-IT" sz="1000" dirty="0"/>
                <a:t>Decorazione per albero di Natale in acrilico, con forma personalizzabile e grafica a colori.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DBC307E-D06C-458A-A974-7367C41AB92E}"/>
                </a:ext>
              </a:extLst>
            </p:cNvPr>
            <p:cNvSpPr txBox="1"/>
            <p:nvPr/>
          </p:nvSpPr>
          <p:spPr>
            <a:xfrm>
              <a:off x="342745" y="7933402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Wood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AP716491</a:t>
              </a:r>
              <a:br>
                <a:rPr lang="en-GB" sz="800" dirty="0"/>
              </a:br>
              <a:r>
                <a:rPr lang="it-IT" sz="1000" dirty="0"/>
                <a:t>Decorazione per albero di Natale in compensato di betulla, con forma personalizzabile e grafica a colori.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1110" r="10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5E0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contatto!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Aggiungi qui le tue condizioni promozionali!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Juxo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Gioco tris Natalizio in compensato di betulla composto da 10 gettoni e sacchetto in juta con cordoncino.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74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Biglietto augurale natalizio personalizzabile con figura pop-up tridimensionale. Grafiche personalizzabili su ambo i lati.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Joulustress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Decorazione albero di Natale a forma di pallina antistress.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36613"/>
            <a:ext cx="5065237" cy="391662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it-IT" sz="25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Porta un po' di magia nel Natale</a:t>
            </a:r>
            <a:endParaRPr lang="en-GB" sz="25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123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Crea l'atmosfera durante le festività natalizie con i regali promozionali più affascinanti.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Promuovi la tua azienda con piacevoli prodotti a tema natalizio o crea la tua grafica e trasmetti amore insieme al tuo marchio.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HeXmas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Eco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Calendario dell'avvento esagonale in cartoncino kraft con 24 caselle personalizzabile a colori.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 descr="A képen szöveg, mozdulatlan, tároló látható&#10;&#10;Automatikusan generált leírás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" y="11756550"/>
            <a:ext cx="908997" cy="11150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5" y="11756549"/>
            <a:ext cx="1148533" cy="825106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9F2904EA-CD15-401F-BD31-38D9E594D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2581656"/>
            <a:ext cx="453013" cy="32399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7" y="11756078"/>
            <a:ext cx="1105286" cy="1116000"/>
          </a:xfrm>
          <a:prstGeom prst="rect">
            <a:avLst/>
          </a:prstGeom>
        </p:spPr>
      </p:pic>
      <p:pic>
        <p:nvPicPr>
          <p:cNvPr id="33" name="Kép 32" descr="A képen szöveg, mozdulatlan, boríték látható&#10;&#10;Automatikusan generált leírás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3" y="11756078"/>
            <a:ext cx="963839" cy="832756"/>
          </a:xfrm>
          <a:prstGeom prst="rect">
            <a:avLst/>
          </a:prstGeom>
        </p:spPr>
      </p:pic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E1F4600A-1A3E-4F1F-AA5F-88E5EFA5264D}"/>
              </a:ext>
            </a:extLst>
          </p:cNvPr>
          <p:cNvGrpSpPr/>
          <p:nvPr/>
        </p:nvGrpSpPr>
        <p:grpSpPr>
          <a:xfrm>
            <a:off x="3029346" y="5580386"/>
            <a:ext cx="2229092" cy="1458124"/>
            <a:chOff x="3047886" y="5264092"/>
            <a:chExt cx="2229092" cy="1458124"/>
          </a:xfrm>
        </p:grpSpPr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5A94F584-E6D6-4CA2-8CF1-15C8BD6F2D68}"/>
                </a:ext>
              </a:extLst>
            </p:cNvPr>
            <p:cNvSpPr txBox="1"/>
            <p:nvPr/>
          </p:nvSpPr>
          <p:spPr>
            <a:xfrm>
              <a:off x="3047886" y="5264092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Kannykka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AP716503</a:t>
              </a:r>
              <a:br>
                <a:rPr lang="en-GB" sz="800" dirty="0"/>
              </a:br>
              <a:r>
                <a:rPr lang="it-IT" sz="1000" dirty="0"/>
                <a:t>Portacellulare da tavolo in compensato di bambù con motivo natalizio fustellato.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BECF247-1E2B-4F86-BCAC-E450262E99DD}"/>
                </a:ext>
              </a:extLst>
            </p:cNvPr>
            <p:cNvSpPr txBox="1"/>
            <p:nvPr/>
          </p:nvSpPr>
          <p:spPr>
            <a:xfrm>
              <a:off x="3047886" y="6012535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Fjerny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AP716504</a:t>
              </a:r>
              <a:br>
                <a:rPr lang="en-GB" sz="800" dirty="0"/>
              </a:br>
              <a:r>
                <a:rPr lang="it-IT" sz="1000" dirty="0"/>
                <a:t>Portachiavi natalizio in compensato di bambù con anello in metallo.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CFA765E3-BF4C-42D0-B077-8E967456E44F}"/>
              </a:ext>
            </a:extLst>
          </p:cNvPr>
          <p:cNvGrpSpPr/>
          <p:nvPr/>
        </p:nvGrpSpPr>
        <p:grpSpPr>
          <a:xfrm>
            <a:off x="3029346" y="9508014"/>
            <a:ext cx="2229141" cy="1614793"/>
            <a:chOff x="3047886" y="9218537"/>
            <a:chExt cx="2229141" cy="1614793"/>
          </a:xfrm>
        </p:grpSpPr>
        <p:sp>
          <p:nvSpPr>
            <p:cNvPr id="62" name="object 53">
              <a:extLst>
                <a:ext uri="{FF2B5EF4-FFF2-40B4-BE49-F238E27FC236}">
                  <a16:creationId xmlns:a16="http://schemas.microsoft.com/office/drawing/2014/main" id="{586ECBBA-D638-442D-9252-BA3819EE5F04}"/>
                </a:ext>
              </a:extLst>
            </p:cNvPr>
            <p:cNvSpPr txBox="1"/>
            <p:nvPr/>
          </p:nvSpPr>
          <p:spPr>
            <a:xfrm>
              <a:off x="3047886" y="9218537"/>
              <a:ext cx="2229092" cy="90172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Xmas S</a:t>
              </a:r>
              <a:r>
                <a:rPr lang="en-GB" sz="14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AP716499</a:t>
              </a:r>
              <a:br>
                <a:rPr lang="en-GB" sz="800" dirty="0"/>
              </a:br>
              <a:r>
                <a:rPr lang="it-IT" sz="1000" dirty="0"/>
                <a:t>Scatola bomboniera in cartoncino personalizzabile a colori con finestra fustellata a forma di albero di Natale.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501E647A-74D3-48A7-BC4A-15D382C16C9E}"/>
                </a:ext>
              </a:extLst>
            </p:cNvPr>
            <p:cNvSpPr txBox="1"/>
            <p:nvPr/>
          </p:nvSpPr>
          <p:spPr>
            <a:xfrm>
              <a:off x="3047935" y="10123649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Carry S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AP716501</a:t>
              </a:r>
              <a:br>
                <a:rPr lang="en-GB" sz="800" dirty="0"/>
              </a:br>
              <a:r>
                <a:rPr lang="it-IT" sz="1000" dirty="0"/>
                <a:t>Scatola bomboniera in cartoncino personalizzabile a colori con maniglia.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69" name="Kép 68" descr="A képen szöveg, mozdulatlan, boríték, névjegykártya látható&#10;&#10;Automatikusan generált leírás">
            <a:extLst>
              <a:ext uri="{FF2B5EF4-FFF2-40B4-BE49-F238E27FC236}">
                <a16:creationId xmlns:a16="http://schemas.microsoft.com/office/drawing/2014/main" id="{62758281-5A8A-4232-96F3-3343AA3A2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79" y="12546154"/>
            <a:ext cx="408120" cy="35326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1" y="15117355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cap="all" dirty="0">
                <a:solidFill>
                  <a:schemeClr val="bg1"/>
                </a:solidFill>
              </a:rPr>
              <a:t>Scopri altre idee regalo nel nostro nuovo catalogo natalizio!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zárás látható&#10;&#10;Automatikusan generált leírás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434" r="7788" b="22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 descr="A képen szöveg, névjegykártya látható&#10;&#10;Automatikusan generált leírás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7973" r="2074" b="22741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7" r="9148" b="-347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274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91</cp:revision>
  <cp:lastPrinted>2020-10-14T10:13:42Z</cp:lastPrinted>
  <dcterms:created xsi:type="dcterms:W3CDTF">2020-04-21T06:52:21Z</dcterms:created>
  <dcterms:modified xsi:type="dcterms:W3CDTF">2022-08-26T07:23:37Z</dcterms:modified>
  <cp:category/>
</cp:coreProperties>
</file>