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</p:sldIdLst>
  <p:sldSz cx="5759450" cy="2015966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949"/>
    <a:srgbClr val="FAEFEA"/>
    <a:srgbClr val="F5E0D7"/>
    <a:srgbClr val="EDC9B9"/>
    <a:srgbClr val="E5E5E5"/>
    <a:srgbClr val="ED7F74"/>
    <a:srgbClr val="E46E78"/>
    <a:srgbClr val="E43359"/>
    <a:srgbClr val="EFDEC6"/>
    <a:srgbClr val="A47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66" d="100"/>
          <a:sy n="66" d="100"/>
        </p:scale>
        <p:origin x="2789" y="-1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3299280"/>
            <a:ext cx="4895533" cy="701854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10588491"/>
            <a:ext cx="4319588" cy="4867250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405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76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1073315"/>
            <a:ext cx="1241881" cy="17084383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1073315"/>
            <a:ext cx="3653651" cy="1708438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222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61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5025922"/>
            <a:ext cx="4967526" cy="8385858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3491114"/>
            <a:ext cx="4967526" cy="440992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51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5366577"/>
            <a:ext cx="2447766" cy="1279112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68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73320"/>
            <a:ext cx="4967526" cy="389660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941919"/>
            <a:ext cx="2436517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7363877"/>
            <a:ext cx="2436517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941919"/>
            <a:ext cx="2448516" cy="2421958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7363877"/>
            <a:ext cx="2448516" cy="1083115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6791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70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137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902623"/>
            <a:ext cx="2915722" cy="1432642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80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343978"/>
            <a:ext cx="1857573" cy="4703921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902623"/>
            <a:ext cx="2915722" cy="1432642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6047899"/>
            <a:ext cx="1857573" cy="11204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0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1073320"/>
            <a:ext cx="4967526" cy="389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5366577"/>
            <a:ext cx="4967526" cy="12791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2022. 08. 26.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8685026"/>
            <a:ext cx="1943814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8685026"/>
            <a:ext cx="1295876" cy="1073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10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wmf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églalap 97">
            <a:extLst>
              <a:ext uri="{FF2B5EF4-FFF2-40B4-BE49-F238E27FC236}">
                <a16:creationId xmlns:a16="http://schemas.microsoft.com/office/drawing/2014/main" id="{AA35B380-2583-3CED-E574-850C5ABCE0F2}"/>
              </a:ext>
            </a:extLst>
          </p:cNvPr>
          <p:cNvSpPr/>
          <p:nvPr/>
        </p:nvSpPr>
        <p:spPr>
          <a:xfrm>
            <a:off x="-1444" y="15411229"/>
            <a:ext cx="5759450" cy="323363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449BBF4F-9AE3-88E1-DAA7-B84A2C9EA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" t="2284" r="-34" b="-9"/>
          <a:stretch/>
        </p:blipFill>
        <p:spPr>
          <a:xfrm>
            <a:off x="7" y="908401"/>
            <a:ext cx="5759449" cy="3166949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1" y="8685173"/>
            <a:ext cx="5758005" cy="3178074"/>
          </a:xfrm>
          <a:prstGeom prst="rect">
            <a:avLst/>
          </a:prstGeom>
          <a:solidFill>
            <a:srgbClr val="FA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3" y="36387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42" y="373234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7" algn="r">
              <a:spcBef>
                <a:spcPts val="104"/>
              </a:spcBef>
            </a:pP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Zde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uveďte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své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kontaktní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 </a:t>
            </a:r>
            <a:r>
              <a:rPr lang="en-GB" sz="1200" spc="-5" dirty="0" err="1">
                <a:solidFill>
                  <a:srgbClr val="65656A"/>
                </a:solidFill>
                <a:cs typeface="OpenSans-Light"/>
              </a:rPr>
              <a:t>údaje</a:t>
            </a:r>
            <a:r>
              <a:rPr lang="en-GB" sz="1200" spc="-5" dirty="0">
                <a:solidFill>
                  <a:srgbClr val="65656A"/>
                </a:solidFill>
                <a:cs typeface="OpenSans-Light"/>
              </a:rPr>
              <a:t>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9171776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6" marR="5300">
              <a:lnSpc>
                <a:spcPct val="104200"/>
              </a:lnSpc>
              <a:spcBef>
                <a:spcPts val="73"/>
              </a:spcBef>
            </a:pPr>
            <a:r>
              <a:rPr lang="pt-BR" sz="900" dirty="0"/>
              <a:t>Zde zadejte své propagační podmínky!</a:t>
            </a:r>
            <a:endParaRPr lang="en-GB" sz="900" dirty="0"/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85" marR="5300" indent="-171437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9" y="19872693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8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8" y="4062833"/>
            <a:ext cx="5759451" cy="1264367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9" y="4187419"/>
            <a:ext cx="5065237" cy="346265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7" marR="5299">
              <a:lnSpc>
                <a:spcPct val="102299"/>
              </a:lnSpc>
              <a:spcBef>
                <a:spcPts val="101"/>
              </a:spcBef>
            </a:pPr>
            <a:r>
              <a:rPr lang="en-US" sz="22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Pojďme</a:t>
            </a:r>
            <a:r>
              <a:rPr lang="en-US" sz="22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se </a:t>
            </a:r>
            <a:r>
              <a:rPr lang="en-US" sz="22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zabývat</a:t>
            </a:r>
            <a:r>
              <a:rPr lang="en-US" sz="22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2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seznamem</a:t>
            </a:r>
            <a:r>
              <a:rPr lang="en-US" sz="22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en-US" sz="22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dárků</a:t>
            </a:r>
            <a:endParaRPr lang="en-GB" sz="22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2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GB" sz="1200" dirty="0" err="1">
                <a:solidFill>
                  <a:schemeClr val="bg1"/>
                </a:solidFill>
              </a:rPr>
              <a:t>Najděte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nejvhodnější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vánoční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dárkovou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sadu</a:t>
            </a:r>
            <a:r>
              <a:rPr lang="en-GB" sz="1200" dirty="0">
                <a:solidFill>
                  <a:schemeClr val="bg1"/>
                </a:solidFill>
              </a:rPr>
              <a:t> pro </a:t>
            </a:r>
            <a:r>
              <a:rPr lang="en-GB" sz="1200" dirty="0" err="1">
                <a:solidFill>
                  <a:schemeClr val="bg1"/>
                </a:solidFill>
              </a:rPr>
              <a:t>své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propagační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cíle</a:t>
            </a:r>
            <a:r>
              <a:rPr lang="en-GB" sz="1200" dirty="0">
                <a:solidFill>
                  <a:schemeClr val="bg1"/>
                </a:solidFill>
              </a:rPr>
              <a:t> a </a:t>
            </a:r>
            <a:r>
              <a:rPr lang="en-GB" sz="1200" dirty="0" err="1">
                <a:solidFill>
                  <a:schemeClr val="bg1"/>
                </a:solidFill>
              </a:rPr>
              <a:t>překvapte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každého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okouzlujícím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balíčkem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Prohlédněte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si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naše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nejúspěšnější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produkty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nejchutnější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občerstvení</a:t>
            </a:r>
            <a:r>
              <a:rPr lang="hu-HU" sz="1200" dirty="0">
                <a:solidFill>
                  <a:schemeClr val="bg1"/>
                </a:solidFill>
              </a:rPr>
              <a:t> v </a:t>
            </a:r>
            <a:r>
              <a:rPr lang="hu-HU" sz="1200" dirty="0" err="1">
                <a:solidFill>
                  <a:schemeClr val="bg1"/>
                </a:solidFill>
              </a:rPr>
              <a:t>jednoduchém</a:t>
            </a:r>
            <a:r>
              <a:rPr lang="hu-HU" sz="1200" dirty="0">
                <a:solidFill>
                  <a:schemeClr val="bg1"/>
                </a:solidFill>
              </a:rPr>
              <a:t>, </a:t>
            </a:r>
            <a:r>
              <a:rPr lang="hu-HU" sz="1200" dirty="0" err="1">
                <a:solidFill>
                  <a:schemeClr val="bg1"/>
                </a:solidFill>
              </a:rPr>
              <a:t>ale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elegantním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balení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4" y="18633377"/>
            <a:ext cx="5758006" cy="361234"/>
          </a:xfrm>
          <a:prstGeom prst="rect">
            <a:avLst/>
          </a:prstGeom>
          <a:solidFill>
            <a:srgbClr val="EF49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rgbClr val="E46E78"/>
              </a:solidFill>
            </a:endParaRP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92CC879E-CD4E-45ED-AA92-2BE86A2BE9A2}"/>
              </a:ext>
            </a:extLst>
          </p:cNvPr>
          <p:cNvSpPr txBox="1"/>
          <p:nvPr/>
        </p:nvSpPr>
        <p:spPr>
          <a:xfrm>
            <a:off x="352562" y="18723246"/>
            <a:ext cx="505432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sz="1200" b="1" cap="all" dirty="0" err="1">
                <a:solidFill>
                  <a:schemeClr val="bg1"/>
                </a:solidFill>
              </a:rPr>
              <a:t>Další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nápady</a:t>
            </a:r>
            <a:r>
              <a:rPr lang="hu-HU" sz="1200" b="1" cap="all" dirty="0">
                <a:solidFill>
                  <a:schemeClr val="bg1"/>
                </a:solidFill>
              </a:rPr>
              <a:t> na </a:t>
            </a:r>
            <a:r>
              <a:rPr lang="hu-HU" sz="1200" b="1" cap="all" dirty="0" err="1">
                <a:solidFill>
                  <a:schemeClr val="bg1"/>
                </a:solidFill>
              </a:rPr>
              <a:t>dárky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najdete</a:t>
            </a:r>
            <a:r>
              <a:rPr lang="hu-HU" sz="1200" b="1" cap="all" dirty="0">
                <a:solidFill>
                  <a:schemeClr val="bg1"/>
                </a:solidFill>
              </a:rPr>
              <a:t> v </a:t>
            </a:r>
            <a:r>
              <a:rPr lang="hu-HU" sz="1200" b="1" cap="all" dirty="0" err="1">
                <a:solidFill>
                  <a:schemeClr val="bg1"/>
                </a:solidFill>
              </a:rPr>
              <a:t>našem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vánočním</a:t>
            </a:r>
            <a:r>
              <a:rPr lang="hu-HU" sz="1200" b="1" cap="all" dirty="0">
                <a:solidFill>
                  <a:schemeClr val="bg1"/>
                </a:solidFill>
              </a:rPr>
              <a:t> </a:t>
            </a:r>
            <a:r>
              <a:rPr lang="hu-HU" sz="1200" b="1" cap="all" dirty="0" err="1">
                <a:solidFill>
                  <a:schemeClr val="bg1"/>
                </a:solidFill>
              </a:rPr>
              <a:t>katalogu</a:t>
            </a:r>
            <a:r>
              <a:rPr lang="hu-HU" sz="1200" b="1" cap="all" dirty="0">
                <a:solidFill>
                  <a:schemeClr val="bg1"/>
                </a:solidFill>
              </a:rPr>
              <a:t>!</a:t>
            </a:r>
            <a:endParaRPr lang="en-GB" sz="1000" b="1" cap="all" dirty="0">
              <a:solidFill>
                <a:schemeClr val="bg1"/>
              </a:solidFill>
            </a:endParaRPr>
          </a:p>
        </p:txBody>
      </p:sp>
      <p:sp>
        <p:nvSpPr>
          <p:cNvPr id="54" name="object 53">
            <a:extLst>
              <a:ext uri="{FF2B5EF4-FFF2-40B4-BE49-F238E27FC236}">
                <a16:creationId xmlns:a16="http://schemas.microsoft.com/office/drawing/2014/main" id="{3D10592B-1F4A-3523-C43C-7C2BEF1855F6}"/>
              </a:ext>
            </a:extLst>
          </p:cNvPr>
          <p:cNvSpPr txBox="1"/>
          <p:nvPr/>
        </p:nvSpPr>
        <p:spPr>
          <a:xfrm>
            <a:off x="306000" y="6981900"/>
            <a:ext cx="1652296" cy="1626926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Kultala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AP689918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lepenky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Včetně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"Uppsala";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vakuová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baňka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Manaslu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Kořeněný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object 53">
            <a:extLst>
              <a:ext uri="{FF2B5EF4-FFF2-40B4-BE49-F238E27FC236}">
                <a16:creationId xmlns:a16="http://schemas.microsoft.com/office/drawing/2014/main" id="{AA29F0B5-D6CA-6EF3-BF70-77BECBF4A7F9}"/>
              </a:ext>
            </a:extLst>
          </p:cNvPr>
          <p:cNvSpPr txBox="1"/>
          <p:nvPr/>
        </p:nvSpPr>
        <p:spPr>
          <a:xfrm>
            <a:off x="2106000" y="69819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Julete</a:t>
            </a:r>
            <a:r>
              <a:rPr lang="en-GB" sz="1200" b="1" dirty="0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"Perala";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Kořeněný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(50g);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Čajítko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Strobus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Skaland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800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53">
            <a:extLst>
              <a:ext uri="{FF2B5EF4-FFF2-40B4-BE49-F238E27FC236}">
                <a16:creationId xmlns:a16="http://schemas.microsoft.com/office/drawing/2014/main" id="{6820E66D-8878-7B37-0C02-C5C8E09A2597}"/>
              </a:ext>
            </a:extLst>
          </p:cNvPr>
          <p:cNvSpPr txBox="1"/>
          <p:nvPr/>
        </p:nvSpPr>
        <p:spPr>
          <a:xfrm>
            <a:off x="3906000" y="6981900"/>
            <a:ext cx="1652296" cy="149887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Sjokolade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AP689922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horké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Nakkala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Lžíce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horké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"Choc-O-Lait" - 3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"Luis"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hořké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mandle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(70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Lundamo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0" name="Kép 79" descr="A képen szöveg, vörös látható&#10;&#10;Automatikusan generált leírás">
            <a:extLst>
              <a:ext uri="{FF2B5EF4-FFF2-40B4-BE49-F238E27FC236}">
                <a16:creationId xmlns:a16="http://schemas.microsoft.com/office/drawing/2014/main" id="{D7183906-A472-A3BE-7566-76A3B77EDF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00" y="5506379"/>
            <a:ext cx="1440000" cy="1438848"/>
          </a:xfrm>
          <a:prstGeom prst="rect">
            <a:avLst/>
          </a:prstGeom>
        </p:spPr>
      </p:pic>
      <p:pic>
        <p:nvPicPr>
          <p:cNvPr id="82" name="Kép 81" descr="A képen szöveg látható&#10;&#10;Automatikusan generált leírás">
            <a:extLst>
              <a:ext uri="{FF2B5EF4-FFF2-40B4-BE49-F238E27FC236}">
                <a16:creationId xmlns:a16="http://schemas.microsoft.com/office/drawing/2014/main" id="{D4A6C087-E5B9-A94E-5513-B9AB463A00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81" y="5486726"/>
            <a:ext cx="1440000" cy="1412352"/>
          </a:xfrm>
          <a:prstGeom prst="rect">
            <a:avLst/>
          </a:prstGeom>
        </p:spPr>
      </p:pic>
      <p:pic>
        <p:nvPicPr>
          <p:cNvPr id="84" name="Kép 83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A5334EE0-6C2A-E17A-40AA-7124E0120A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715" y="5514842"/>
            <a:ext cx="1440000" cy="1449275"/>
          </a:xfrm>
          <a:prstGeom prst="rect">
            <a:avLst/>
          </a:prstGeom>
        </p:spPr>
      </p:pic>
      <p:sp>
        <p:nvSpPr>
          <p:cNvPr id="91" name="object 53">
            <a:extLst>
              <a:ext uri="{FF2B5EF4-FFF2-40B4-BE49-F238E27FC236}">
                <a16:creationId xmlns:a16="http://schemas.microsoft.com/office/drawing/2014/main" id="{09753CED-BD72-E767-7550-F40271C021CA}"/>
              </a:ext>
            </a:extLst>
          </p:cNvPr>
          <p:cNvSpPr txBox="1"/>
          <p:nvPr/>
        </p:nvSpPr>
        <p:spPr>
          <a:xfrm>
            <a:off x="306000" y="10260000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Teehetki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AP689913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Lempaa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Kořeněný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(50g);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"DoubleTree".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F3B130BB-181C-708D-56D3-6589066B681B}"/>
              </a:ext>
            </a:extLst>
          </p:cNvPr>
          <p:cNvSpPr txBox="1"/>
          <p:nvPr/>
        </p:nvSpPr>
        <p:spPr>
          <a:xfrm>
            <a:off x="2106000" y="10260000"/>
            <a:ext cx="1652296" cy="149887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Smorka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AP689914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se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sušenkami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tálířek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"Jokkmokk";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Ručně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vyráběná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celomáslová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sušenka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čokoládou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(160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Deram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svíčka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Woxmas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BBE2E74B-9FB1-6172-BE83-D1F7EF6AC3A3}"/>
              </a:ext>
            </a:extLst>
          </p:cNvPr>
          <p:cNvSpPr txBox="1"/>
          <p:nvPr/>
        </p:nvSpPr>
        <p:spPr>
          <a:xfrm>
            <a:off x="3906000" y="10260000"/>
            <a:ext cx="1652296" cy="149887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Stamsund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AP689915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termohrnek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Grobina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Kořeněný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med "Always Gourmet" (125g);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Jerpstad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7" name="Kép 96" descr="A képen szöveg, különböző látható&#10;&#10;Automatikusan generált leírás">
            <a:extLst>
              <a:ext uri="{FF2B5EF4-FFF2-40B4-BE49-F238E27FC236}">
                <a16:creationId xmlns:a16="http://schemas.microsoft.com/office/drawing/2014/main" id="{D760F5FE-DB6E-71D1-A63E-7BAC701FEF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1" y="8866279"/>
            <a:ext cx="1440000" cy="1400832"/>
          </a:xfrm>
          <a:prstGeom prst="rect">
            <a:avLst/>
          </a:prstGeom>
        </p:spPr>
      </p:pic>
      <p:pic>
        <p:nvPicPr>
          <p:cNvPr id="102" name="Kép 101" descr="A képen szöveg látható&#10;&#10;Automatikusan generált leírás">
            <a:extLst>
              <a:ext uri="{FF2B5EF4-FFF2-40B4-BE49-F238E27FC236}">
                <a16:creationId xmlns:a16="http://schemas.microsoft.com/office/drawing/2014/main" id="{339D4BFC-E5FC-0DFB-F72E-8E780C94B7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281" y="8836175"/>
            <a:ext cx="1440000" cy="1461039"/>
          </a:xfrm>
          <a:prstGeom prst="rect">
            <a:avLst/>
          </a:prstGeom>
        </p:spPr>
      </p:pic>
      <p:pic>
        <p:nvPicPr>
          <p:cNvPr id="104" name="Kép 103" descr="A képen szöveg látható&#10;&#10;Automatikusan generált leírás">
            <a:extLst>
              <a:ext uri="{FF2B5EF4-FFF2-40B4-BE49-F238E27FC236}">
                <a16:creationId xmlns:a16="http://schemas.microsoft.com/office/drawing/2014/main" id="{D2FFF448-3EBF-0D67-B3DB-26B23DAB25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715" y="8840837"/>
            <a:ext cx="1440000" cy="1465798"/>
          </a:xfrm>
          <a:prstGeom prst="rect">
            <a:avLst/>
          </a:prstGeom>
        </p:spPr>
      </p:pic>
      <p:sp>
        <p:nvSpPr>
          <p:cNvPr id="105" name="object 53">
            <a:extLst>
              <a:ext uri="{FF2B5EF4-FFF2-40B4-BE49-F238E27FC236}">
                <a16:creationId xmlns:a16="http://schemas.microsoft.com/office/drawing/2014/main" id="{BFD19835-56F3-4CE2-F44F-E6A1D82AF926}"/>
              </a:ext>
            </a:extLst>
          </p:cNvPr>
          <p:cNvSpPr txBox="1"/>
          <p:nvPr/>
        </p:nvSpPr>
        <p:spPr>
          <a:xfrm>
            <a:off x="305735" y="13410005"/>
            <a:ext cx="1652296" cy="1883022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Havarti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AP689917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servírování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sýra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prkénko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"Shiba";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Ručně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vyráběná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celomáslová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sušenka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se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sýrem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čedar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rozmarýnem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Olivový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olej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rozmarýnu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"Always Gourmet" (100 ml);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mlýnek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sůl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pepř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Muntok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Bílá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himalájská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sůl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"Salvia"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Směs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čtyř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pepřů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"Salvia" (50 g).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6" name="object 53">
            <a:extLst>
              <a:ext uri="{FF2B5EF4-FFF2-40B4-BE49-F238E27FC236}">
                <a16:creationId xmlns:a16="http://schemas.microsoft.com/office/drawing/2014/main" id="{5299D4CA-CFFF-18A4-139C-A3FE1051E8EF}"/>
              </a:ext>
            </a:extLst>
          </p:cNvPr>
          <p:cNvSpPr txBox="1"/>
          <p:nvPr/>
        </p:nvSpPr>
        <p:spPr>
          <a:xfrm>
            <a:off x="2106000" y="13419480"/>
            <a:ext cx="1652296" cy="175497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Hokoku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AP689919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lepenky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fleecová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deka "Kayla" RPET;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Skleněná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bitva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"Andina";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Kořeněný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čaj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lesního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ovoce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(30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Ručně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vyráběné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celomáslové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sušenky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citronem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(150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object 53">
            <a:extLst>
              <a:ext uri="{FF2B5EF4-FFF2-40B4-BE49-F238E27FC236}">
                <a16:creationId xmlns:a16="http://schemas.microsoft.com/office/drawing/2014/main" id="{774BC14B-822A-ADBA-6526-8070189B8524}"/>
              </a:ext>
            </a:extLst>
          </p:cNvPr>
          <p:cNvSpPr txBox="1"/>
          <p:nvPr/>
        </p:nvSpPr>
        <p:spPr>
          <a:xfrm>
            <a:off x="3906000" y="13421183"/>
            <a:ext cx="1652296" cy="1370831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Schwarzwald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AP689920 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kraft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lepenky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fleecová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deka "Kayla" RPET;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termoska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"Vancouver";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Káva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Costa Rica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řemeslné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1" name="object 53">
            <a:extLst>
              <a:ext uri="{FF2B5EF4-FFF2-40B4-BE49-F238E27FC236}">
                <a16:creationId xmlns:a16="http://schemas.microsoft.com/office/drawing/2014/main" id="{A3ED7172-5C61-90FD-A139-7140D8B5230E}"/>
              </a:ext>
            </a:extLst>
          </p:cNvPr>
          <p:cNvSpPr txBox="1"/>
          <p:nvPr/>
        </p:nvSpPr>
        <p:spPr>
          <a:xfrm>
            <a:off x="306000" y="17029121"/>
            <a:ext cx="1652296" cy="1486054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Jagare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k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alkoholu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Spirit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butylka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Borester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"Nautilus"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skládací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pohár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Pražené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solené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kešu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ořechy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"Premium Dessert Bullet" (90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Kapesní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nůž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"Sultan";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přívěšek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klíče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Fjerny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2" name="object 53">
            <a:extLst>
              <a:ext uri="{FF2B5EF4-FFF2-40B4-BE49-F238E27FC236}">
                <a16:creationId xmlns:a16="http://schemas.microsoft.com/office/drawing/2014/main" id="{4665C961-3CBA-0368-183F-824DCEE7E47A}"/>
              </a:ext>
            </a:extLst>
          </p:cNvPr>
          <p:cNvSpPr txBox="1"/>
          <p:nvPr/>
        </p:nvSpPr>
        <p:spPr>
          <a:xfrm>
            <a:off x="2106000" y="17022709"/>
            <a:ext cx="1652296" cy="149887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 err="1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Kahvippa</a:t>
            </a:r>
            <a:r>
              <a:rPr lang="en-GB" sz="1200" b="1" dirty="0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AP689916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Kávová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výplní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skleněný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cestovní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hrnek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Káva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"Luis" Costa Rica (40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Floq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řemeslné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cantuccini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(100 g);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Ozdoba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vánoční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stromeček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Holonda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3" name="object 53">
            <a:extLst>
              <a:ext uri="{FF2B5EF4-FFF2-40B4-BE49-F238E27FC236}">
                <a16:creationId xmlns:a16="http://schemas.microsoft.com/office/drawing/2014/main" id="{5D21FBFE-79B2-13BF-C3E3-2890A329206C}"/>
              </a:ext>
            </a:extLst>
          </p:cNvPr>
          <p:cNvSpPr txBox="1"/>
          <p:nvPr/>
        </p:nvSpPr>
        <p:spPr>
          <a:xfrm>
            <a:off x="3906000" y="17022709"/>
            <a:ext cx="1652296" cy="1498878"/>
          </a:xfrm>
          <a:prstGeom prst="rect">
            <a:avLst/>
          </a:prstGeom>
          <a:ln>
            <a:noFill/>
          </a:ln>
        </p:spPr>
        <p:txBody>
          <a:bodyPr vert="horz" wrap="square" lIns="0" tIns="9277" rIns="0" bIns="0" rtlCol="0" anchor="ctr">
            <a:spAutoFit/>
          </a:bodyPr>
          <a:lstStyle/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Highlands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AP689921</a:t>
            </a: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Dárková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servírování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whisky v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dárkové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krabičce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kraftového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kartonu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náplní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dřevité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vlny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červenou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stuhou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Obsahuje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sklenice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whisky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Merzex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Sada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kamenných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kostek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ledu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"Bourbon";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Pražené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solené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pistácie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 "Premium Dessert Bullet" (85 g); "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Roley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" </a:t>
            </a:r>
            <a:r>
              <a:rPr lang="en-GB" sz="800" dirty="0" err="1">
                <a:ea typeface="Open Sans" panose="020B0606030504020204" pitchFamily="34" charset="0"/>
                <a:cs typeface="Open Sans" panose="020B0606030504020204" pitchFamily="34" charset="0"/>
              </a:rPr>
              <a:t>štamprle</a:t>
            </a:r>
            <a: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>
              <a:lnSpc>
                <a:spcPct val="104200"/>
              </a:lnSpc>
              <a:spcBef>
                <a:spcPts val="73"/>
              </a:spcBef>
            </a:pPr>
            <a:r>
              <a:rPr lang="en-GB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</a:t>
            </a:r>
            <a:r>
              <a:rPr lang="hu-HU" sz="14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CZK</a:t>
            </a:r>
            <a:endParaRPr lang="en-GB" sz="1400" b="1" dirty="0">
              <a:solidFill>
                <a:srgbClr val="EF4949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8" name="Kép 117">
            <a:extLst>
              <a:ext uri="{FF2B5EF4-FFF2-40B4-BE49-F238E27FC236}">
                <a16:creationId xmlns:a16="http://schemas.microsoft.com/office/drawing/2014/main" id="{89D50A57-0FBE-9578-0796-83D8B2E7368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1" y="12014591"/>
            <a:ext cx="1440000" cy="1406592"/>
          </a:xfrm>
          <a:prstGeom prst="rect">
            <a:avLst/>
          </a:prstGeom>
        </p:spPr>
      </p:pic>
      <p:pic>
        <p:nvPicPr>
          <p:cNvPr id="120" name="Kép 119" descr="A képen szöveg látható&#10;&#10;Automatikusan generált leírás">
            <a:extLst>
              <a:ext uri="{FF2B5EF4-FFF2-40B4-BE49-F238E27FC236}">
                <a16:creationId xmlns:a16="http://schemas.microsoft.com/office/drawing/2014/main" id="{50A7FC61-D0C3-C379-E2F0-06990C45D5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1980995"/>
            <a:ext cx="1440000" cy="1429632"/>
          </a:xfrm>
          <a:prstGeom prst="rect">
            <a:avLst/>
          </a:prstGeom>
        </p:spPr>
      </p:pic>
      <p:pic>
        <p:nvPicPr>
          <p:cNvPr id="122" name="Kép 121" descr="A képen szöveg, elemek, zacskó látható&#10;&#10;Automatikusan generált leírás">
            <a:extLst>
              <a:ext uri="{FF2B5EF4-FFF2-40B4-BE49-F238E27FC236}">
                <a16:creationId xmlns:a16="http://schemas.microsoft.com/office/drawing/2014/main" id="{D66A7430-7109-13E1-DB1A-6DEF9005FAC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715" y="11978115"/>
            <a:ext cx="1440000" cy="1435392"/>
          </a:xfrm>
          <a:prstGeom prst="rect">
            <a:avLst/>
          </a:prstGeom>
        </p:spPr>
      </p:pic>
      <p:pic>
        <p:nvPicPr>
          <p:cNvPr id="124" name="Kép 123" descr="A képen szöveg látható&#10;&#10;Automatikusan generált leírás">
            <a:extLst>
              <a:ext uri="{FF2B5EF4-FFF2-40B4-BE49-F238E27FC236}">
                <a16:creationId xmlns:a16="http://schemas.microsoft.com/office/drawing/2014/main" id="{EEBAF607-F1E6-914C-0C75-F3B866E0D95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72" y="15606699"/>
            <a:ext cx="1440000" cy="1440000"/>
          </a:xfrm>
          <a:prstGeom prst="rect">
            <a:avLst/>
          </a:prstGeom>
        </p:spPr>
      </p:pic>
      <p:pic>
        <p:nvPicPr>
          <p:cNvPr id="128" name="Kép 127" descr="A képen szöveg, műanyag látható&#10;&#10;Automatikusan generált leírás">
            <a:extLst>
              <a:ext uri="{FF2B5EF4-FFF2-40B4-BE49-F238E27FC236}">
                <a16:creationId xmlns:a16="http://schemas.microsoft.com/office/drawing/2014/main" id="{75AA6242-1843-B57D-25F3-C3AF0A4C638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000" y="15624847"/>
            <a:ext cx="1440000" cy="1407744"/>
          </a:xfrm>
          <a:prstGeom prst="rect">
            <a:avLst/>
          </a:prstGeom>
        </p:spPr>
      </p:pic>
      <p:pic>
        <p:nvPicPr>
          <p:cNvPr id="130" name="Kép 129" descr="A képen szöveg látható&#10;&#10;Automatikusan generált leírás">
            <a:extLst>
              <a:ext uri="{FF2B5EF4-FFF2-40B4-BE49-F238E27FC236}">
                <a16:creationId xmlns:a16="http://schemas.microsoft.com/office/drawing/2014/main" id="{FF5B750D-5F05-D781-7655-AB60519C503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715" y="15610155"/>
            <a:ext cx="1440000" cy="14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1907</TotalTime>
  <Words>796</Words>
  <Application>Microsoft Office PowerPoint</Application>
  <PresentationFormat>Egyéni</PresentationFormat>
  <Paragraphs>43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Zöldesi Attila</cp:lastModifiedBy>
  <cp:revision>100</cp:revision>
  <cp:lastPrinted>2020-10-14T10:13:42Z</cp:lastPrinted>
  <dcterms:created xsi:type="dcterms:W3CDTF">2020-04-21T06:52:21Z</dcterms:created>
  <dcterms:modified xsi:type="dcterms:W3CDTF">2022-08-26T08:39:59Z</dcterms:modified>
  <cp:category/>
</cp:coreProperties>
</file>