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</p:sldIdLst>
  <p:sldSz cx="5759450" cy="2015966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949"/>
    <a:srgbClr val="FAEFEA"/>
    <a:srgbClr val="F5E0D7"/>
    <a:srgbClr val="EDC9B9"/>
    <a:srgbClr val="E5E5E5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75" d="100"/>
          <a:sy n="75" d="100"/>
        </p:scale>
        <p:origin x="2784" y="-4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3299280"/>
            <a:ext cx="4895533" cy="701854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10588491"/>
            <a:ext cx="4319588" cy="4867250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76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1073315"/>
            <a:ext cx="1241881" cy="1708438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1073315"/>
            <a:ext cx="3653651" cy="1708438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2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61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5025922"/>
            <a:ext cx="4967526" cy="838585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3491114"/>
            <a:ext cx="4967526" cy="440992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51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6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73320"/>
            <a:ext cx="4967526" cy="389660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941919"/>
            <a:ext cx="2436517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7363877"/>
            <a:ext cx="2436517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941919"/>
            <a:ext cx="2448516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7363877"/>
            <a:ext cx="2448516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79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7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1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902623"/>
            <a:ext cx="2915722" cy="1432642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01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902623"/>
            <a:ext cx="2915722" cy="1432642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0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1073320"/>
            <a:ext cx="4967526" cy="389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5366577"/>
            <a:ext cx="4967526" cy="12791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8685026"/>
            <a:ext cx="1943814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1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wm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églalap 97">
            <a:extLst>
              <a:ext uri="{FF2B5EF4-FFF2-40B4-BE49-F238E27FC236}">
                <a16:creationId xmlns:a16="http://schemas.microsoft.com/office/drawing/2014/main" id="{AA35B380-2583-3CED-E574-850C5ABCE0F2}"/>
              </a:ext>
            </a:extLst>
          </p:cNvPr>
          <p:cNvSpPr/>
          <p:nvPr/>
        </p:nvSpPr>
        <p:spPr>
          <a:xfrm>
            <a:off x="-1444" y="15411229"/>
            <a:ext cx="5759450" cy="323363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449BBF4F-9AE3-88E1-DAA7-B84A2C9EA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t="2284" r="-34" b="-9"/>
          <a:stretch/>
        </p:blipFill>
        <p:spPr>
          <a:xfrm>
            <a:off x="7" y="908401"/>
            <a:ext cx="5759449" cy="3166949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1" y="8685173"/>
            <a:ext cx="5758005" cy="317807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3" y="36387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42" y="373234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7" algn="r">
              <a:spcBef>
                <a:spcPts val="104"/>
              </a:spcBef>
            </a:pP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Place your contact details here!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9171776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6" marR="5300">
              <a:lnSpc>
                <a:spcPct val="104200"/>
              </a:lnSpc>
              <a:spcBef>
                <a:spcPts val="73"/>
              </a:spcBef>
            </a:pPr>
            <a:r>
              <a:rPr lang="en-GB" sz="900" dirty="0"/>
              <a:t>Place your promotional conditions here!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9" y="198726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8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8" y="4062833"/>
            <a:ext cx="5759451" cy="1264367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9" y="4168369"/>
            <a:ext cx="5065237" cy="420837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7" marR="5299">
              <a:lnSpc>
                <a:spcPct val="102299"/>
              </a:lnSpc>
              <a:spcBef>
                <a:spcPts val="101"/>
              </a:spcBef>
            </a:pPr>
            <a:r>
              <a:rPr lang="en-US" sz="26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Let us handle the gift list</a:t>
            </a:r>
            <a:endParaRPr lang="en-GB" sz="26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2" y="46441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200" dirty="0">
                <a:solidFill>
                  <a:schemeClr val="bg1"/>
                </a:solidFill>
              </a:rPr>
              <a:t>Find the most fitting Christmas gift set for your promotional goals and surprise everyone with a charming package. Browse from our most successful products and tastiest snacks in simple but elegant packaging.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4" y="18633377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2" y="18723246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200" b="1" cap="all" dirty="0" err="1">
                <a:solidFill>
                  <a:schemeClr val="bg1"/>
                </a:solidFill>
              </a:rPr>
              <a:t>Find</a:t>
            </a:r>
            <a:r>
              <a:rPr lang="hu-HU" sz="1200" b="1" cap="all" dirty="0">
                <a:solidFill>
                  <a:schemeClr val="bg1"/>
                </a:solidFill>
              </a:rPr>
              <a:t> more </a:t>
            </a:r>
            <a:r>
              <a:rPr lang="hu-HU" sz="1200" b="1" cap="all" dirty="0" err="1">
                <a:solidFill>
                  <a:schemeClr val="bg1"/>
                </a:solidFill>
              </a:rPr>
              <a:t>gift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ideas</a:t>
            </a:r>
            <a:r>
              <a:rPr lang="hu-HU" sz="1200" b="1" cap="all" dirty="0">
                <a:solidFill>
                  <a:schemeClr val="bg1"/>
                </a:solidFill>
              </a:rPr>
              <a:t> in </a:t>
            </a:r>
            <a:r>
              <a:rPr lang="hu-HU" sz="1200" b="1" cap="all" dirty="0" err="1">
                <a:solidFill>
                  <a:schemeClr val="bg1"/>
                </a:solidFill>
              </a:rPr>
              <a:t>our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Christmas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catalogue</a:t>
            </a:r>
            <a:r>
              <a:rPr lang="hu-HU" sz="1200" b="1" cap="all" dirty="0">
                <a:solidFill>
                  <a:schemeClr val="bg1"/>
                </a:solidFill>
              </a:rPr>
              <a:t>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3D10592B-1F4A-3523-C43C-7C2BEF1855F6}"/>
              </a:ext>
            </a:extLst>
          </p:cNvPr>
          <p:cNvSpPr txBox="1"/>
          <p:nvPr/>
        </p:nvSpPr>
        <p:spPr>
          <a:xfrm>
            <a:off x="306000" y="6984599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Kultala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AP689918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Travel gift set in kraft cardboard gift box with wood wool filling and red ribbon. Including: "Uppsala" Christmas blanket;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Manaslu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Christmas vacuum flask; "Luis" spiced forest fruit tea (30 g); "Always Gourmet" forest honey (125g);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Christmas tree ornament. 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AA29F0B5-D6CA-6EF3-BF70-77BECBF4A7F9}"/>
              </a:ext>
            </a:extLst>
          </p:cNvPr>
          <p:cNvSpPr txBox="1"/>
          <p:nvPr/>
        </p:nvSpPr>
        <p:spPr>
          <a:xfrm>
            <a:off x="2106000" y="6984603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Julete</a:t>
            </a: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Tea gift set in kraft cardboard gift box with wood wool filling and red ribbon. Including: "Perala" Christmas mug; "Luis" spiced forest fruit tea (30 g); "Always Gourmet" forest honey (50g);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Strobus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tea infuser;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Christmas tree ornament.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	</a:t>
            </a:r>
            <a:endParaRPr lang="en-GB" sz="800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53">
            <a:extLst>
              <a:ext uri="{FF2B5EF4-FFF2-40B4-BE49-F238E27FC236}">
                <a16:creationId xmlns:a16="http://schemas.microsoft.com/office/drawing/2014/main" id="{6820E66D-8878-7B37-0C02-C5C8E09A2597}"/>
              </a:ext>
            </a:extLst>
          </p:cNvPr>
          <p:cNvSpPr txBox="1"/>
          <p:nvPr/>
        </p:nvSpPr>
        <p:spPr>
          <a:xfrm>
            <a:off x="3906000" y="6987711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Sjokolade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Hot chocolate gift set in kraft cardboard gift box with wood wool filling and red ribbon. Including: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Nakkala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Christmas mug; "Choc-O-Lait" hot chocolate spoons - 3 pcs; "Luis" dark chocolate almonds (70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Lundamo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Christmas tree ornament.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0" name="Kép 79" descr="A képen szöveg, vörös látható&#10;&#10;Automatikusan generált leírás">
            <a:extLst>
              <a:ext uri="{FF2B5EF4-FFF2-40B4-BE49-F238E27FC236}">
                <a16:creationId xmlns:a16="http://schemas.microsoft.com/office/drawing/2014/main" id="{D7183906-A472-A3BE-7566-76A3B77ED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544479"/>
            <a:ext cx="1440000" cy="1438848"/>
          </a:xfrm>
          <a:prstGeom prst="rect">
            <a:avLst/>
          </a:prstGeom>
        </p:spPr>
      </p:pic>
      <p:pic>
        <p:nvPicPr>
          <p:cNvPr id="82" name="Kép 81" descr="A képen szöveg látható&#10;&#10;Automatikusan generált leírás">
            <a:extLst>
              <a:ext uri="{FF2B5EF4-FFF2-40B4-BE49-F238E27FC236}">
                <a16:creationId xmlns:a16="http://schemas.microsoft.com/office/drawing/2014/main" id="{D4A6C087-E5B9-A94E-5513-B9AB463A0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5572078"/>
            <a:ext cx="1440000" cy="1412352"/>
          </a:xfrm>
          <a:prstGeom prst="rect">
            <a:avLst/>
          </a:prstGeom>
        </p:spPr>
      </p:pic>
      <p:pic>
        <p:nvPicPr>
          <p:cNvPr id="84" name="Kép 83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A5334EE0-6C2A-E17A-40AA-7124E0120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5539265"/>
            <a:ext cx="1440000" cy="1449275"/>
          </a:xfrm>
          <a:prstGeom prst="rect">
            <a:avLst/>
          </a:prstGeom>
        </p:spPr>
      </p:pic>
      <p:sp>
        <p:nvSpPr>
          <p:cNvPr id="91" name="object 53">
            <a:extLst>
              <a:ext uri="{FF2B5EF4-FFF2-40B4-BE49-F238E27FC236}">
                <a16:creationId xmlns:a16="http://schemas.microsoft.com/office/drawing/2014/main" id="{09753CED-BD72-E767-7550-F40271C021CA}"/>
              </a:ext>
            </a:extLst>
          </p:cNvPr>
          <p:cNvSpPr txBox="1"/>
          <p:nvPr/>
        </p:nvSpPr>
        <p:spPr>
          <a:xfrm>
            <a:off x="306000" y="10275298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Teehetki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AP689913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Tea gift set in kraft cardboard gift box with wood wool filling and red ribbon. Including: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Lempaa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Christmas mug; "Luis" spiced forest fruit tea (30 g); "Always Gourmet" forest honey (50g); "DoubleTree" Christmas tree ornament.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F3B130BB-181C-708D-56D3-6589066B681B}"/>
              </a:ext>
            </a:extLst>
          </p:cNvPr>
          <p:cNvSpPr txBox="1"/>
          <p:nvPr/>
        </p:nvSpPr>
        <p:spPr>
          <a:xfrm>
            <a:off x="2106000" y="10278705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Smorka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AP689914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Biscuit gift set in kraft cardboard gift box with wood wool filling and red ribbon. Including: "Jokkmokk" snack plate;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handmade all-butter biscuit with chocolate (160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Deram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candle;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Woxmas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Christmas tree ornament.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BBE2E74B-9FB1-6172-BE83-D1F7EF6AC3A3}"/>
              </a:ext>
            </a:extLst>
          </p:cNvPr>
          <p:cNvSpPr txBox="1"/>
          <p:nvPr/>
        </p:nvSpPr>
        <p:spPr>
          <a:xfrm>
            <a:off x="3906000" y="10275298"/>
            <a:ext cx="1652296" cy="122995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Stamsund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AP689915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Tea gift set in kraft cardboard gift box with wood wool filling and red ribbon. Including: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Grobina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glass thermo mug; "Luis" spiced forest fruit tea (30 g); "Always Gourmet" forest honey (125g);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Jerpstad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Christmas tree ornament.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7" name="Kép 96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D760F5FE-DB6E-71D1-A63E-7BAC701FE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8866279"/>
            <a:ext cx="1440000" cy="1400832"/>
          </a:xfrm>
          <a:prstGeom prst="rect">
            <a:avLst/>
          </a:prstGeom>
        </p:spPr>
      </p:pic>
      <p:pic>
        <p:nvPicPr>
          <p:cNvPr id="102" name="Kép 101" descr="A képen szöveg látható&#10;&#10;Automatikusan generált leírás">
            <a:extLst>
              <a:ext uri="{FF2B5EF4-FFF2-40B4-BE49-F238E27FC236}">
                <a16:creationId xmlns:a16="http://schemas.microsoft.com/office/drawing/2014/main" id="{339D4BFC-E5FC-0DFB-F72E-8E780C94B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8817320"/>
            <a:ext cx="1440000" cy="1461039"/>
          </a:xfrm>
          <a:prstGeom prst="rect">
            <a:avLst/>
          </a:prstGeom>
        </p:spPr>
      </p:pic>
      <p:pic>
        <p:nvPicPr>
          <p:cNvPr id="104" name="Kép 103" descr="A képen szöveg látható&#10;&#10;Automatikusan generált leírás">
            <a:extLst>
              <a:ext uri="{FF2B5EF4-FFF2-40B4-BE49-F238E27FC236}">
                <a16:creationId xmlns:a16="http://schemas.microsoft.com/office/drawing/2014/main" id="{D2FFF448-3EBF-0D67-B3DB-26B23DAB25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8795392"/>
            <a:ext cx="1440000" cy="1465798"/>
          </a:xfrm>
          <a:prstGeom prst="rect">
            <a:avLst/>
          </a:prstGeom>
        </p:spPr>
      </p:pic>
      <p:sp>
        <p:nvSpPr>
          <p:cNvPr id="105" name="object 53">
            <a:extLst>
              <a:ext uri="{FF2B5EF4-FFF2-40B4-BE49-F238E27FC236}">
                <a16:creationId xmlns:a16="http://schemas.microsoft.com/office/drawing/2014/main" id="{BFD19835-56F3-4CE2-F44F-E6A1D82AF926}"/>
              </a:ext>
            </a:extLst>
          </p:cNvPr>
          <p:cNvSpPr txBox="1"/>
          <p:nvPr/>
        </p:nvSpPr>
        <p:spPr>
          <a:xfrm>
            <a:off x="306000" y="13414782"/>
            <a:ext cx="1652296" cy="1742150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Havarti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AP689917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Cheese serving gift set in kraft cardboard gift box with wood wool filling and red ribbon. Including: "Shiba" bamboo cutting board;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handmade all-butter biscuit with cheddar cheese &amp; rosemary (150 g); "Always Gourmet" rosemary olive oil (100 ml);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Muntok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salt and pepper mill; "Salvia" white Himalayan salt (100 g); "Salvia" four pepper blend (50g).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object 53">
            <a:extLst>
              <a:ext uri="{FF2B5EF4-FFF2-40B4-BE49-F238E27FC236}">
                <a16:creationId xmlns:a16="http://schemas.microsoft.com/office/drawing/2014/main" id="{5299D4CA-CFFF-18A4-139C-A3FE1051E8EF}"/>
              </a:ext>
            </a:extLst>
          </p:cNvPr>
          <p:cNvSpPr txBox="1"/>
          <p:nvPr/>
        </p:nvSpPr>
        <p:spPr>
          <a:xfrm>
            <a:off x="2106000" y="13421183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Hokoku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AP689919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Travel gift set in kraft cardboard gift box with wood wool filling and red ribbon. Including: "Kayla" RPET polar blanket; "Andina" glass thermo battle; "Luis" spiced forest fruit tea (30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handmade all-butter biscuits with lemon (150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Holonda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Christmas tree ornament.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object 53">
            <a:extLst>
              <a:ext uri="{FF2B5EF4-FFF2-40B4-BE49-F238E27FC236}">
                <a16:creationId xmlns:a16="http://schemas.microsoft.com/office/drawing/2014/main" id="{774BC14B-822A-ADBA-6526-8070189B8524}"/>
              </a:ext>
            </a:extLst>
          </p:cNvPr>
          <p:cNvSpPr txBox="1"/>
          <p:nvPr/>
        </p:nvSpPr>
        <p:spPr>
          <a:xfrm>
            <a:off x="3906000" y="13415961"/>
            <a:ext cx="1652296" cy="122995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Schwarzwald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AP689920 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Travel gift set in kraft cardboard gift box with wood wool filling and red ribbon. Including: "Kayla" RPET polar blanket; "Vancouver" vacuum flask; "Luis" Costa Rica coffee (40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artisan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cantuccini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(100g).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A3ED7172-5C61-90FD-A139-7140D8B5230E}"/>
              </a:ext>
            </a:extLst>
          </p:cNvPr>
          <p:cNvSpPr txBox="1"/>
          <p:nvPr/>
        </p:nvSpPr>
        <p:spPr>
          <a:xfrm>
            <a:off x="306000" y="17046699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Jagare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Spirit gift set in kraft cardboard gift box with wood wool filling and red ribbon. Including: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Borester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hip flask; "Nautilus" foldable cup; "Premium Dessert Bullet" roasted-salted cashews (90 g); "Sultan" pocket knife;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Fjerny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Christmas keyring.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4665C961-3CBA-0368-183F-824DCEE7E47A}"/>
              </a:ext>
            </a:extLst>
          </p:cNvPr>
          <p:cNvSpPr txBox="1"/>
          <p:nvPr/>
        </p:nvSpPr>
        <p:spPr>
          <a:xfrm>
            <a:off x="2106000" y="17046699"/>
            <a:ext cx="1652296" cy="122995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Kahvippa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AP689916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Coffee gift set in kraft cardboard gift box with wood wool filling and red ribbon. Including: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glass travel mug; "Luis" Costa Rica coffee (40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artisan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cantuccini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(100g);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Holonda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Christmas tree ornament.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5D21FBFE-79B2-13BF-C3E3-2890A329206C}"/>
              </a:ext>
            </a:extLst>
          </p:cNvPr>
          <p:cNvSpPr txBox="1"/>
          <p:nvPr/>
        </p:nvSpPr>
        <p:spPr>
          <a:xfrm>
            <a:off x="3906000" y="17043843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Highlands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Whisky serving gift set in kraft cardboard gift box with wood wool filling and red ribbon. Including: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Merzex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whisky glass; "Bourbon" stone ice cube set; "Premium Dessert Bullet" roasted-salted pistachios (85g);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Roley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jigger.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8" name="Kép 117">
            <a:extLst>
              <a:ext uri="{FF2B5EF4-FFF2-40B4-BE49-F238E27FC236}">
                <a16:creationId xmlns:a16="http://schemas.microsoft.com/office/drawing/2014/main" id="{89D50A57-0FBE-9578-0796-83D8B2E736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2014591"/>
            <a:ext cx="1440000" cy="1406592"/>
          </a:xfrm>
          <a:prstGeom prst="rect">
            <a:avLst/>
          </a:prstGeom>
        </p:spPr>
      </p:pic>
      <p:pic>
        <p:nvPicPr>
          <p:cNvPr id="120" name="Kép 119" descr="A képen szöveg látható&#10;&#10;Automatikusan generált leírás">
            <a:extLst>
              <a:ext uri="{FF2B5EF4-FFF2-40B4-BE49-F238E27FC236}">
                <a16:creationId xmlns:a16="http://schemas.microsoft.com/office/drawing/2014/main" id="{50A7FC61-D0C3-C379-E2F0-06990C45D5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1989848"/>
            <a:ext cx="1440000" cy="1429632"/>
          </a:xfrm>
          <a:prstGeom prst="rect">
            <a:avLst/>
          </a:prstGeom>
        </p:spPr>
      </p:pic>
      <p:pic>
        <p:nvPicPr>
          <p:cNvPr id="122" name="Kép 121" descr="A képen szöveg, elemek, zacskó látható&#10;&#10;Automatikusan generált leírás">
            <a:extLst>
              <a:ext uri="{FF2B5EF4-FFF2-40B4-BE49-F238E27FC236}">
                <a16:creationId xmlns:a16="http://schemas.microsoft.com/office/drawing/2014/main" id="{D66A7430-7109-13E1-DB1A-6DEF9005FA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1979390"/>
            <a:ext cx="1440000" cy="1435392"/>
          </a:xfrm>
          <a:prstGeom prst="rect">
            <a:avLst/>
          </a:prstGeom>
        </p:spPr>
      </p:pic>
      <p:pic>
        <p:nvPicPr>
          <p:cNvPr id="124" name="Kép 123" descr="A képen szöveg látható&#10;&#10;Automatikusan generált leírás">
            <a:extLst>
              <a:ext uri="{FF2B5EF4-FFF2-40B4-BE49-F238E27FC236}">
                <a16:creationId xmlns:a16="http://schemas.microsoft.com/office/drawing/2014/main" id="{EEBAF607-F1E6-914C-0C75-F3B866E0D9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606699"/>
            <a:ext cx="1440000" cy="1440000"/>
          </a:xfrm>
          <a:prstGeom prst="rect">
            <a:avLst/>
          </a:prstGeom>
        </p:spPr>
      </p:pic>
      <p:pic>
        <p:nvPicPr>
          <p:cNvPr id="128" name="Kép 127" descr="A képen szöveg, műanyag látható&#10;&#10;Automatikusan generált leírás">
            <a:extLst>
              <a:ext uri="{FF2B5EF4-FFF2-40B4-BE49-F238E27FC236}">
                <a16:creationId xmlns:a16="http://schemas.microsoft.com/office/drawing/2014/main" id="{75AA6242-1843-B57D-25F3-C3AF0A4C63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5624847"/>
            <a:ext cx="1440000" cy="1407744"/>
          </a:xfrm>
          <a:prstGeom prst="rect">
            <a:avLst/>
          </a:prstGeom>
        </p:spPr>
      </p:pic>
      <p:pic>
        <p:nvPicPr>
          <p:cNvPr id="130" name="Kép 129" descr="A képen szöveg látható&#10;&#10;Automatikusan generált leírás">
            <a:extLst>
              <a:ext uri="{FF2B5EF4-FFF2-40B4-BE49-F238E27FC236}">
                <a16:creationId xmlns:a16="http://schemas.microsoft.com/office/drawing/2014/main" id="{FF5B750D-5F05-D781-7655-AB60519C50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5599503"/>
            <a:ext cx="1440000" cy="14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</TotalTime>
  <Words>789</Words>
  <Application>Microsoft Office PowerPoint</Application>
  <PresentationFormat>Egyéni</PresentationFormat>
  <Paragraphs>33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92</cp:revision>
  <cp:lastPrinted>2020-10-14T10:13:42Z</cp:lastPrinted>
  <dcterms:created xsi:type="dcterms:W3CDTF">2020-04-21T06:52:21Z</dcterms:created>
  <dcterms:modified xsi:type="dcterms:W3CDTF">2022-08-25T12:46:51Z</dcterms:modified>
  <cp:category/>
</cp:coreProperties>
</file>