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</p:sldIdLst>
  <p:sldSz cx="5759450" cy="2015966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949"/>
    <a:srgbClr val="FAEFEA"/>
    <a:srgbClr val="F5E0D7"/>
    <a:srgbClr val="EDC9B9"/>
    <a:srgbClr val="E5E5E5"/>
    <a:srgbClr val="ED7F74"/>
    <a:srgbClr val="E46E78"/>
    <a:srgbClr val="E43359"/>
    <a:srgbClr val="EFDEC6"/>
    <a:srgbClr val="A47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100" d="100"/>
          <a:sy n="100" d="100"/>
        </p:scale>
        <p:origin x="1325" y="-9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3299280"/>
            <a:ext cx="4895533" cy="701854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10588491"/>
            <a:ext cx="4319588" cy="4867250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05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76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1073315"/>
            <a:ext cx="1241881" cy="1708438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1073315"/>
            <a:ext cx="3653651" cy="1708438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222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61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5025922"/>
            <a:ext cx="4967526" cy="838585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3491114"/>
            <a:ext cx="4967526" cy="440992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51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5366577"/>
            <a:ext cx="2447766" cy="127911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5366577"/>
            <a:ext cx="2447766" cy="127911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68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73320"/>
            <a:ext cx="4967526" cy="389660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941919"/>
            <a:ext cx="2436517" cy="2421958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7363877"/>
            <a:ext cx="2436517" cy="1083115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941919"/>
            <a:ext cx="2448516" cy="2421958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7363877"/>
            <a:ext cx="2448516" cy="1083115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79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70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13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343978"/>
            <a:ext cx="1857573" cy="4703921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902623"/>
            <a:ext cx="2915722" cy="14326427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6047899"/>
            <a:ext cx="1857573" cy="11204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01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343978"/>
            <a:ext cx="1857573" cy="4703921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902623"/>
            <a:ext cx="2915722" cy="14326427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6047899"/>
            <a:ext cx="1857573" cy="11204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00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1073320"/>
            <a:ext cx="4967526" cy="389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5366577"/>
            <a:ext cx="4967526" cy="12791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8685026"/>
            <a:ext cx="1295876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8685026"/>
            <a:ext cx="1943814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8685026"/>
            <a:ext cx="1295876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1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wmf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églalap 97">
            <a:extLst>
              <a:ext uri="{FF2B5EF4-FFF2-40B4-BE49-F238E27FC236}">
                <a16:creationId xmlns:a16="http://schemas.microsoft.com/office/drawing/2014/main" id="{AA35B380-2583-3CED-E574-850C5ABCE0F2}"/>
              </a:ext>
            </a:extLst>
          </p:cNvPr>
          <p:cNvSpPr/>
          <p:nvPr/>
        </p:nvSpPr>
        <p:spPr>
          <a:xfrm>
            <a:off x="-1444" y="15411229"/>
            <a:ext cx="5759450" cy="3233634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449BBF4F-9AE3-88E1-DAA7-B84A2C9EA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t="2284" r="-34" b="-9"/>
          <a:stretch/>
        </p:blipFill>
        <p:spPr>
          <a:xfrm>
            <a:off x="7" y="908401"/>
            <a:ext cx="5759449" cy="3166949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1" y="8685173"/>
            <a:ext cx="5758005" cy="3178074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3" y="36387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42" y="373234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7" algn="r">
              <a:spcBef>
                <a:spcPts val="104"/>
              </a:spcBef>
            </a:pPr>
            <a:r>
              <a:rPr lang="it-IT" sz="1200" spc="-5" dirty="0">
                <a:solidFill>
                  <a:srgbClr val="65656A"/>
                </a:solidFill>
                <a:cs typeface="OpenSans-Light"/>
              </a:rPr>
              <a:t>Inserisci qui i tuoi dati di contatto!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9171776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6" marR="5300">
              <a:lnSpc>
                <a:spcPct val="104200"/>
              </a:lnSpc>
              <a:spcBef>
                <a:spcPts val="73"/>
              </a:spcBef>
            </a:pPr>
            <a:r>
              <a:rPr lang="it-IT" sz="900" dirty="0"/>
              <a:t>Aggiungi qui le tue condizioni promozionali!</a:t>
            </a:r>
            <a:endParaRPr lang="en-GB" sz="900" dirty="0"/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9" y="198726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8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8" y="4062833"/>
            <a:ext cx="5759451" cy="1264367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9" y="4168369"/>
            <a:ext cx="5065237" cy="384160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7" marR="5299">
              <a:lnSpc>
                <a:spcPct val="102299"/>
              </a:lnSpc>
              <a:spcBef>
                <a:spcPts val="101"/>
              </a:spcBef>
            </a:pPr>
            <a:r>
              <a:rPr lang="it-IT" sz="245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Lasciaci gestire la lista dei regali</a:t>
            </a:r>
            <a:endParaRPr lang="en-GB" sz="245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2" y="464411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it-IT" sz="1200" dirty="0">
                <a:solidFill>
                  <a:schemeClr val="bg1"/>
                </a:solidFill>
              </a:rPr>
              <a:t>Scegli il set regalo natalizio più adatto alla tua idea promozionale e sorprendi tutti con una splendida confezione regalo.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it-IT" sz="1200" dirty="0">
                <a:solidFill>
                  <a:schemeClr val="bg1"/>
                </a:solidFill>
              </a:rPr>
              <a:t>Cerca tra i nostri prodotti di maggior successo e gli snack più gustosi in confezioni semplici ma eleganti.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4" y="18633377"/>
            <a:ext cx="5758006" cy="361234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rgbClr val="E46E78"/>
              </a:solidFill>
            </a:endParaRP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92CC879E-CD4E-45ED-AA92-2BE86A2BE9A2}"/>
              </a:ext>
            </a:extLst>
          </p:cNvPr>
          <p:cNvSpPr txBox="1"/>
          <p:nvPr/>
        </p:nvSpPr>
        <p:spPr>
          <a:xfrm>
            <a:off x="352562" y="18723246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200" b="1" cap="all" dirty="0">
                <a:solidFill>
                  <a:schemeClr val="bg1"/>
                </a:solidFill>
              </a:rPr>
              <a:t>Scopri altre idee regalo nel nostro nuovo catalogo natalizio!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3D10592B-1F4A-3523-C43C-7C2BEF1855F6}"/>
              </a:ext>
            </a:extLst>
          </p:cNvPr>
          <p:cNvSpPr txBox="1"/>
          <p:nvPr/>
        </p:nvSpPr>
        <p:spPr>
          <a:xfrm>
            <a:off x="306000" y="6920575"/>
            <a:ext cx="1652296" cy="161410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Kultala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AP689918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per il viaggio in confezione regalo di cartone kraft, completo di paglia protettiva e nastro rosso. Il set comprende: coperta Natalizia "Uppsala"; borraccia Natalizia "Manaslu"; té ai frutti speziati di bosco "Luis" (30gr); miele di bosco "Always Gourmet" (125gr); decorazione albero di Natale "Skaland".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object 53">
            <a:extLst>
              <a:ext uri="{FF2B5EF4-FFF2-40B4-BE49-F238E27FC236}">
                <a16:creationId xmlns:a16="http://schemas.microsoft.com/office/drawing/2014/main" id="{AA29F0B5-D6CA-6EF3-BF70-77BECBF4A7F9}"/>
              </a:ext>
            </a:extLst>
          </p:cNvPr>
          <p:cNvSpPr txBox="1"/>
          <p:nvPr/>
        </p:nvSpPr>
        <p:spPr>
          <a:xfrm>
            <a:off x="2106000" y="6919200"/>
            <a:ext cx="1652296" cy="161410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Julete</a:t>
            </a:r>
            <a:r>
              <a:rPr lang="en-GB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AP689912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per il tè in confezione di regalo di cartone kraft, completo di paglia protettiva e nastro rosso. Il set comprende: tazza Natalizia "Perala"; té ai frutti speziati di bosco "Luis" (30gr); miele di bosco "Always Gourmet" (50gr); infusore per il té "Strobus"; decorazione albero di Natale "Skaland".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800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53">
            <a:extLst>
              <a:ext uri="{FF2B5EF4-FFF2-40B4-BE49-F238E27FC236}">
                <a16:creationId xmlns:a16="http://schemas.microsoft.com/office/drawing/2014/main" id="{6820E66D-8878-7B37-0C02-C5C8E09A2597}"/>
              </a:ext>
            </a:extLst>
          </p:cNvPr>
          <p:cNvSpPr txBox="1"/>
          <p:nvPr/>
        </p:nvSpPr>
        <p:spPr>
          <a:xfrm>
            <a:off x="3906000" y="6919200"/>
            <a:ext cx="1652296" cy="161410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Sjokolade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AP689922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per cioccolata calda in confezione regalo di cartone kraft, completo di paglia protettiva e nastro rosso. Il set comprende: tazza Natalizia "Nakkala"; 3pz cucchiai con cubi cioccolata "Choc-o-lait"; mandorle ricopetre di cioccolata fondente "Luis" (70gr); decorazione albero di Natale "Lundamo".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0" name="Kép 79" descr="A képen szöveg, vörös látható&#10;&#10;Automatikusan generált leírás">
            <a:extLst>
              <a:ext uri="{FF2B5EF4-FFF2-40B4-BE49-F238E27FC236}">
                <a16:creationId xmlns:a16="http://schemas.microsoft.com/office/drawing/2014/main" id="{D7183906-A472-A3BE-7566-76A3B77EDF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5468279"/>
            <a:ext cx="1440000" cy="1438848"/>
          </a:xfrm>
          <a:prstGeom prst="rect">
            <a:avLst/>
          </a:prstGeom>
        </p:spPr>
      </p:pic>
      <p:pic>
        <p:nvPicPr>
          <p:cNvPr id="82" name="Kép 81" descr="A képen szöveg látható&#10;&#10;Automatikusan generált leírás">
            <a:extLst>
              <a:ext uri="{FF2B5EF4-FFF2-40B4-BE49-F238E27FC236}">
                <a16:creationId xmlns:a16="http://schemas.microsoft.com/office/drawing/2014/main" id="{D4A6C087-E5B9-A94E-5513-B9AB463A0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5468400"/>
            <a:ext cx="1440000" cy="1412352"/>
          </a:xfrm>
          <a:prstGeom prst="rect">
            <a:avLst/>
          </a:prstGeom>
        </p:spPr>
      </p:pic>
      <p:pic>
        <p:nvPicPr>
          <p:cNvPr id="84" name="Kép 83" descr="A képen szöveg, különböző látható&#10;&#10;Automatikusan generált leírás">
            <a:extLst>
              <a:ext uri="{FF2B5EF4-FFF2-40B4-BE49-F238E27FC236}">
                <a16:creationId xmlns:a16="http://schemas.microsoft.com/office/drawing/2014/main" id="{A5334EE0-6C2A-E17A-40AA-7124E0120A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5468400"/>
            <a:ext cx="1440000" cy="1449275"/>
          </a:xfrm>
          <a:prstGeom prst="rect">
            <a:avLst/>
          </a:prstGeom>
        </p:spPr>
      </p:pic>
      <p:sp>
        <p:nvSpPr>
          <p:cNvPr id="91" name="object 53">
            <a:extLst>
              <a:ext uri="{FF2B5EF4-FFF2-40B4-BE49-F238E27FC236}">
                <a16:creationId xmlns:a16="http://schemas.microsoft.com/office/drawing/2014/main" id="{09753CED-BD72-E767-7550-F40271C021CA}"/>
              </a:ext>
            </a:extLst>
          </p:cNvPr>
          <p:cNvSpPr txBox="1"/>
          <p:nvPr/>
        </p:nvSpPr>
        <p:spPr>
          <a:xfrm>
            <a:off x="306000" y="10211275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Teehetki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AP689913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per il té in confezione regalo di cartone kraft, completo di paglia protettiva e nastro rosso. Il set comprende: tazza Natalizia "Lempaa"; té ai frutti speziati di bosco "Luis" (30gr); miele di bosco "Always Gourmet" (50gr); decorazione albero di Natale "DoubleTree".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F3B130BB-181C-708D-56D3-6589066B681B}"/>
              </a:ext>
            </a:extLst>
          </p:cNvPr>
          <p:cNvSpPr txBox="1"/>
          <p:nvPr/>
        </p:nvSpPr>
        <p:spPr>
          <a:xfrm>
            <a:off x="2106000" y="10214682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Smorka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AP689914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per biscotti in confezione regalo di cartone kraft, completo di paglia protettiva e nastro rosso. Il set comprende: piatto snack "Jokkmokk"; biscotti artigianali al burro e cioccolato "Floq" (160gr); candela "Deram"; decorazione albero di Natale "Woxmas".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object 53">
            <a:extLst>
              <a:ext uri="{FF2B5EF4-FFF2-40B4-BE49-F238E27FC236}">
                <a16:creationId xmlns:a16="http://schemas.microsoft.com/office/drawing/2014/main" id="{BBE2E74B-9FB1-6172-BE83-D1F7EF6AC3A3}"/>
              </a:ext>
            </a:extLst>
          </p:cNvPr>
          <p:cNvSpPr txBox="1"/>
          <p:nvPr/>
        </p:nvSpPr>
        <p:spPr>
          <a:xfrm>
            <a:off x="3906000" y="10213200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Stamsund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AP689915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per il té in confezione regalo di cartone kraft, completo di paglia protettiva e nastro rosso. Il set comprende: tazza termica in vetro "Grobina"; té ai frutti speziati di bosco "Luis" (30gr); miele di bosco "Always Gourmet" (125gr); decorazione albero di Natale "Jerpstad".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7" name="Kép 96" descr="A képen szöveg, különböző látható&#10;&#10;Automatikusan generált leírás">
            <a:extLst>
              <a:ext uri="{FF2B5EF4-FFF2-40B4-BE49-F238E27FC236}">
                <a16:creationId xmlns:a16="http://schemas.microsoft.com/office/drawing/2014/main" id="{D760F5FE-DB6E-71D1-A63E-7BAC701FE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8828179"/>
            <a:ext cx="1440000" cy="1400832"/>
          </a:xfrm>
          <a:prstGeom prst="rect">
            <a:avLst/>
          </a:prstGeom>
        </p:spPr>
      </p:pic>
      <p:pic>
        <p:nvPicPr>
          <p:cNvPr id="102" name="Kép 101" descr="A képen szöveg látható&#10;&#10;Automatikusan generált leírás">
            <a:extLst>
              <a:ext uri="{FF2B5EF4-FFF2-40B4-BE49-F238E27FC236}">
                <a16:creationId xmlns:a16="http://schemas.microsoft.com/office/drawing/2014/main" id="{339D4BFC-E5FC-0DFB-F72E-8E780C94B7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8779220"/>
            <a:ext cx="1440000" cy="1461039"/>
          </a:xfrm>
          <a:prstGeom prst="rect">
            <a:avLst/>
          </a:prstGeom>
        </p:spPr>
      </p:pic>
      <p:pic>
        <p:nvPicPr>
          <p:cNvPr id="104" name="Kép 103" descr="A képen szöveg látható&#10;&#10;Automatikusan generált leírás">
            <a:extLst>
              <a:ext uri="{FF2B5EF4-FFF2-40B4-BE49-F238E27FC236}">
                <a16:creationId xmlns:a16="http://schemas.microsoft.com/office/drawing/2014/main" id="{D2FFF448-3EBF-0D67-B3DB-26B23DAB25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8757292"/>
            <a:ext cx="1440000" cy="1465798"/>
          </a:xfrm>
          <a:prstGeom prst="rect">
            <a:avLst/>
          </a:prstGeom>
        </p:spPr>
      </p:pic>
      <p:sp>
        <p:nvSpPr>
          <p:cNvPr id="105" name="object 53">
            <a:extLst>
              <a:ext uri="{FF2B5EF4-FFF2-40B4-BE49-F238E27FC236}">
                <a16:creationId xmlns:a16="http://schemas.microsoft.com/office/drawing/2014/main" id="{BFD19835-56F3-4CE2-F44F-E6A1D82AF926}"/>
              </a:ext>
            </a:extLst>
          </p:cNvPr>
          <p:cNvSpPr txBox="1"/>
          <p:nvPr/>
        </p:nvSpPr>
        <p:spPr>
          <a:xfrm>
            <a:off x="306000" y="13426958"/>
            <a:ext cx="1652296" cy="1870198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Havarti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AP689917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per formaggi in confezione regalo di cartone kraft, completo di paglia protettiva e nastro rosso. Il set comprende: tagliere in bamboo "Shiba"; biscotti artigianali al burro con formaggio cheddar e rosmarino "Floq" (150gr); olio d'oliva al rosmarino "Always Gourmet" (100ml); macinino sale e pepe "Muntok"; sale bianco dell'Himalaya "Salvia" (100gr); miscela 4 pepi "Salvia" (50gr).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object 53">
            <a:extLst>
              <a:ext uri="{FF2B5EF4-FFF2-40B4-BE49-F238E27FC236}">
                <a16:creationId xmlns:a16="http://schemas.microsoft.com/office/drawing/2014/main" id="{5299D4CA-CFFF-18A4-139C-A3FE1051E8EF}"/>
              </a:ext>
            </a:extLst>
          </p:cNvPr>
          <p:cNvSpPr txBox="1"/>
          <p:nvPr/>
        </p:nvSpPr>
        <p:spPr>
          <a:xfrm>
            <a:off x="2106000" y="13428600"/>
            <a:ext cx="1652296" cy="161410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Hokoku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AP689919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per il viaggio in confezione regalo di cartone kraft, completo di paglia protettiva e nastro rosso. Il set comprende: coperta in pile RPET "Kayla"; borraccia in vetro "Andina"; té ai frutti speziati di bosco "Luis" (30gr); biscotti artigianali al burro e limone "Floq" (150gr); decorazione albero di Natale "Holonda".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object 53">
            <a:extLst>
              <a:ext uri="{FF2B5EF4-FFF2-40B4-BE49-F238E27FC236}">
                <a16:creationId xmlns:a16="http://schemas.microsoft.com/office/drawing/2014/main" id="{774BC14B-822A-ADBA-6526-8070189B8524}"/>
              </a:ext>
            </a:extLst>
          </p:cNvPr>
          <p:cNvSpPr txBox="1"/>
          <p:nvPr/>
        </p:nvSpPr>
        <p:spPr>
          <a:xfrm>
            <a:off x="3906000" y="13428137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Schwarzwald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AP689920 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per il viaggio in confezione regalo di cartone kraft, completo di paglia protettiva e nastro rosso. Il set comprende: coperta in pile RPET "Kayla"; borraccia "Vancouver"; caffè Costa Rica "Luis" (40gr); cantuccini artigianali "Floq" (100gr).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object 53">
            <a:extLst>
              <a:ext uri="{FF2B5EF4-FFF2-40B4-BE49-F238E27FC236}">
                <a16:creationId xmlns:a16="http://schemas.microsoft.com/office/drawing/2014/main" id="{A3ED7172-5C61-90FD-A139-7140D8B5230E}"/>
              </a:ext>
            </a:extLst>
          </p:cNvPr>
          <p:cNvSpPr txBox="1"/>
          <p:nvPr/>
        </p:nvSpPr>
        <p:spPr>
          <a:xfrm>
            <a:off x="306000" y="17020776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Jagare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AP689911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per liquori in confezione regalo di cartone kraft completo di paglia protettiva e nastro rosso. Il set comprende: fiaschetta "Borester"; tazza richiudibile "Nautilus"; anacardi tostati e salati "Premium Dessert bullet" (90gr); coltellino tascabile "Sultan"; Portachiavi Natalizio "Fjerny".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4665C961-3CBA-0368-183F-824DCEE7E47A}"/>
              </a:ext>
            </a:extLst>
          </p:cNvPr>
          <p:cNvSpPr txBox="1"/>
          <p:nvPr/>
        </p:nvSpPr>
        <p:spPr>
          <a:xfrm>
            <a:off x="2106000" y="17019300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Kahvippa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AP689916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per il caffè in confezione regalo di cartone kraft, completo di paglia protettiva e nastro rosso. Il set comprende: tazza da viaggio in vetro "Tarkol"; caffè Costa Rica "Luis" (40gr); cantuccini artigianali "Floq" (100gr); decorazione albero di Natale "Holonda".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object 53">
            <a:extLst>
              <a:ext uri="{FF2B5EF4-FFF2-40B4-BE49-F238E27FC236}">
                <a16:creationId xmlns:a16="http://schemas.microsoft.com/office/drawing/2014/main" id="{5D21FBFE-79B2-13BF-C3E3-2890A329206C}"/>
              </a:ext>
            </a:extLst>
          </p:cNvPr>
          <p:cNvSpPr txBox="1"/>
          <p:nvPr/>
        </p:nvSpPr>
        <p:spPr>
          <a:xfrm>
            <a:off x="3906000" y="17017920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Highlands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AP689921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per whisky in confezione regalo di cartone kraft, completo di paglia protettiva e nastro rosso. Il set comprende: bicchiere da whisky "Merzex"; set di cubetti per il ghiaccio in pietra "Bourbon"; pistacchi tostati e salati "Premium Dessert Bullet" (85gr); jigger "Roley". 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8" name="Kép 117">
            <a:extLst>
              <a:ext uri="{FF2B5EF4-FFF2-40B4-BE49-F238E27FC236}">
                <a16:creationId xmlns:a16="http://schemas.microsoft.com/office/drawing/2014/main" id="{89D50A57-0FBE-9578-0796-83D8B2E736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2014591"/>
            <a:ext cx="1440000" cy="1406592"/>
          </a:xfrm>
          <a:prstGeom prst="rect">
            <a:avLst/>
          </a:prstGeom>
        </p:spPr>
      </p:pic>
      <p:pic>
        <p:nvPicPr>
          <p:cNvPr id="120" name="Kép 119" descr="A képen szöveg látható&#10;&#10;Automatikusan generált leírás">
            <a:extLst>
              <a:ext uri="{FF2B5EF4-FFF2-40B4-BE49-F238E27FC236}">
                <a16:creationId xmlns:a16="http://schemas.microsoft.com/office/drawing/2014/main" id="{50A7FC61-D0C3-C379-E2F0-06990C45D5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11989848"/>
            <a:ext cx="1440000" cy="1429632"/>
          </a:xfrm>
          <a:prstGeom prst="rect">
            <a:avLst/>
          </a:prstGeom>
        </p:spPr>
      </p:pic>
      <p:pic>
        <p:nvPicPr>
          <p:cNvPr id="122" name="Kép 121" descr="A képen szöveg, elemek, zacskó látható&#10;&#10;Automatikusan generált leírás">
            <a:extLst>
              <a:ext uri="{FF2B5EF4-FFF2-40B4-BE49-F238E27FC236}">
                <a16:creationId xmlns:a16="http://schemas.microsoft.com/office/drawing/2014/main" id="{D66A7430-7109-13E1-DB1A-6DEF9005FA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11979390"/>
            <a:ext cx="1440000" cy="1435392"/>
          </a:xfrm>
          <a:prstGeom prst="rect">
            <a:avLst/>
          </a:prstGeom>
        </p:spPr>
      </p:pic>
      <p:pic>
        <p:nvPicPr>
          <p:cNvPr id="124" name="Kép 123" descr="A képen szöveg látható&#10;&#10;Automatikusan generált leírás">
            <a:extLst>
              <a:ext uri="{FF2B5EF4-FFF2-40B4-BE49-F238E27FC236}">
                <a16:creationId xmlns:a16="http://schemas.microsoft.com/office/drawing/2014/main" id="{EEBAF607-F1E6-914C-0C75-F3B866E0D9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568599"/>
            <a:ext cx="1440000" cy="1440000"/>
          </a:xfrm>
          <a:prstGeom prst="rect">
            <a:avLst/>
          </a:prstGeom>
        </p:spPr>
      </p:pic>
      <p:pic>
        <p:nvPicPr>
          <p:cNvPr id="128" name="Kép 127" descr="A képen szöveg, műanyag látható&#10;&#10;Automatikusan generált leírás">
            <a:extLst>
              <a:ext uri="{FF2B5EF4-FFF2-40B4-BE49-F238E27FC236}">
                <a16:creationId xmlns:a16="http://schemas.microsoft.com/office/drawing/2014/main" id="{75AA6242-1843-B57D-25F3-C3AF0A4C63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15586747"/>
            <a:ext cx="1440000" cy="1407744"/>
          </a:xfrm>
          <a:prstGeom prst="rect">
            <a:avLst/>
          </a:prstGeom>
        </p:spPr>
      </p:pic>
      <p:pic>
        <p:nvPicPr>
          <p:cNvPr id="130" name="Kép 129" descr="A képen szöveg látható&#10;&#10;Automatikusan generált leírás">
            <a:extLst>
              <a:ext uri="{FF2B5EF4-FFF2-40B4-BE49-F238E27FC236}">
                <a16:creationId xmlns:a16="http://schemas.microsoft.com/office/drawing/2014/main" id="{FF5B750D-5F05-D781-7655-AB60519C503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15561403"/>
            <a:ext cx="1440000" cy="14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1925</TotalTime>
  <Words>868</Words>
  <Application>Microsoft Office PowerPoint</Application>
  <PresentationFormat>Egyéni</PresentationFormat>
  <Paragraphs>33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Zöldesi Attila</cp:lastModifiedBy>
  <cp:revision>95</cp:revision>
  <cp:lastPrinted>2020-10-14T10:13:42Z</cp:lastPrinted>
  <dcterms:created xsi:type="dcterms:W3CDTF">2020-04-21T06:52:21Z</dcterms:created>
  <dcterms:modified xsi:type="dcterms:W3CDTF">2022-08-26T08:01:25Z</dcterms:modified>
  <cp:category/>
</cp:coreProperties>
</file>