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2334" y="-7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Plaats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</a:t>
            </a:r>
            <a:r>
              <a:rPr lang="en-GB" sz="900" dirty="0" err="1"/>
              <a:t>uw</a:t>
            </a:r>
            <a:r>
              <a:rPr lang="en-GB" sz="900" dirty="0"/>
              <a:t> </a:t>
            </a:r>
            <a:r>
              <a:rPr lang="en-GB" sz="900" dirty="0" err="1"/>
              <a:t>actievoorwaarden</a:t>
            </a:r>
            <a:r>
              <a:rPr lang="en-GB" sz="900" dirty="0"/>
              <a:t>!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206469"/>
            <a:ext cx="5065237" cy="37370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nl-NL" sz="23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Laat ons de cadeaulijst afhandelen</a:t>
            </a:r>
            <a:endParaRPr lang="en-GB" sz="23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Vind de meest passende kerstcadeauset voor uw promotionele doelen en verras iedereen met een charmant pakket.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Blader door onze meest succesvolle producten en lekkerste snacks in een eenvoudige maar elegante verpakking.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 cap="all" dirty="0">
                <a:solidFill>
                  <a:schemeClr val="bg1"/>
                </a:solidFill>
              </a:rPr>
              <a:t>Vind meer cadeau-ideeën in onze kerstcatalogus!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8459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Reiscadeauset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"Uppsala"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kerstdeken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kerstvacuümfles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gekruide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bosvruchtenthee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boshoning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84603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Thee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"Perala"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kerstmok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gekruide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bosvruchtenthee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boshoning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thee-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840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warme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chocolademelk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Nakkala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kerstmok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"Choc-O-Lait"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warme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chocoladelepels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- 3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stuks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donkere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chocolade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amandelen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(70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Lundamo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5444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572078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539265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75298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Thee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kerstmok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gekruide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bosvruchtenthee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boshoning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(50g); "DoubleTree"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78705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Biscuit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"Jokkmokk"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snackbord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handgemaakte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boterkoek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chocolade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(160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Deram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kaars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Woxmas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78000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Thee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glazen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thermosmok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gekruide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bosvruchtenthee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boshoning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8662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81732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795392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414782"/>
            <a:ext cx="1652296" cy="174215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Kaasserveerset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"Shiba"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bamboe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snijplank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handgemaakte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boterkoek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cheddar kaas &amp;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rozemarijn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"Always Gourmet"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rozemarijn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olijfolie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ml);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peper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zout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molen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"Salvia" wit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Himalayazout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g); "Salvia" melange van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pepers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(50g).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4136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Reiscadeauset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"Kayla" RPET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pooldeken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"Andina"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thermo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gevecht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gekruide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bosvruchtenthee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(30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handgemaakte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boterkoekjes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citroen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413600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Reiscadeauset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"Kayla" RPET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pooldeken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"Vancouver"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thermoskan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Costa Rica-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koffie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artisanale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70424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Borrel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cadeauset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heupfles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Opvouwbare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beker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"Nautilus"; "Premium Dessert Bullet"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geroosterde-gezouten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cashewnoten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(90 g); "Sultan"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zakmes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sleutelhanger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7042400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Koffie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glazen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reisbeker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Costa Rica-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koffie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ambachtelijke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Kerstboomornament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7043843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Whiskyserveerset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kraftkartonnen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geschenkdoos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houtwolvulling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rood lint.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Merzex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whiskyglas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"Bourbon"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stenen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ijsblokjesset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"Premium Dessert Bullet"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geroosterde-gezouten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pistachenoten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(85g);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Roley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jigger.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20145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89848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979390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60669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624847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599503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692</Words>
  <Application>Microsoft Office PowerPoint</Application>
  <PresentationFormat>Egyéni</PresentationFormat>
  <Paragraphs>33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96</cp:revision>
  <cp:lastPrinted>2020-10-14T10:13:42Z</cp:lastPrinted>
  <dcterms:created xsi:type="dcterms:W3CDTF">2020-04-21T06:52:21Z</dcterms:created>
  <dcterms:modified xsi:type="dcterms:W3CDTF">2022-08-25T14:24:33Z</dcterms:modified>
  <cp:category/>
</cp:coreProperties>
</file>