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5" d="100"/>
          <a:sy n="75" d="100"/>
        </p:scale>
        <p:origin x="2621" y="-1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Umieść swoje warunki promocji tutaj!</a:t>
            </a:r>
            <a:endParaRPr lang="en-GB" sz="900" dirty="0"/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42969"/>
            <a:ext cx="5065237" cy="33106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pl-PL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Pozwól nam zająć się listą prezentów</a:t>
            </a:r>
            <a:endParaRPr lang="en-GB" sz="21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60963" y="4507104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Znajdź zestaw prezentów świątecznych najbardziej pasujący do Twoich celów promocyjnych i zaskocz wszystkich uroczym opakowaniem. Przeglądaj nasze najbardziej popularne produkty i najsmaczniejsze przekąski w prostym, ale eleganckim opakowaniu.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06000" y="18727404"/>
            <a:ext cx="52057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200" b="1" cap="all" dirty="0">
                <a:solidFill>
                  <a:schemeClr val="bg1"/>
                </a:solidFill>
              </a:rPr>
              <a:t>Znajdź więcej pomysłów na prezent w naszym katalogu świątecznym!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8459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podróżny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tekturowym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Zawiera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Koc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świąteczny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„Uppsala”;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Świąteczny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owoców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„Luis”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Miód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„Always Gourmet”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choinkową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8504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Zawiera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Kubek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świąteczny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"Perala";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owoców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„Luis”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Miód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"Always Gourmet" (50g);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Zaparzacz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choinkową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90063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upominkowy z gorącą czekoladą w kartonowym pudełku z wypełnieniem z wełny drzewnej i czerwoną wstążką. Zawiera: Kubek świąteczny „Nakkala”; Łyżeczki do gorącej czekolady "Choc-O-Lait" - 3 szt.; Migdały z ciemnej czekolady „Luis” (70 g); Ozdobę choinkową "Lundamo".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5444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572078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539265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160998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Zawiera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Kubek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świąteczny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owoców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„Luis”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Miód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"Always Gourmet" (50g);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choinkową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"DoubleTree".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15044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upominkowy do ciasteczek/herbatników w kartonowym pudełku upominkowym z wypełnieniem z wełny drzewnej i czerwoną wstążką. W tym: Talerz przekąskowy „Jokkmokk”; Ręcznie robione ciastko maślane „Floq” z czekoladą (160 g); Świeca "Deram"; Ozdoba choinkowa "Woxmas".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138980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komplecie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Szklany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kubek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termiczny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Herbata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owoców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„Luis”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Miód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leśny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„Always Gourmet”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choinkowa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7519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70302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681092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327259"/>
            <a:ext cx="1652296" cy="1998245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serwowania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sera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Bambusowa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krojenia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„Shiba”;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Ręcznie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robione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ciastko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maślane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”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cheddar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rozmarynem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Oliwa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rozmarynowa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„Always Gourmet” (100 ml);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młynek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soli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pieprzu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Biała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sól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himalajska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„Salvia”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Mieszanka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czterech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pieprzów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"Salvia" (50g).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327259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podróżny w tekturowym pudełku z wypełnieniem z wełny drzewnej i czerwoną wstążką. W zestawie: Koc polarowy RPET „Kayla”; Szklana termo bitwa „Andina”; Przyprawiona herbata z owoców leśnych „Luis” (30 g); Ręcznie robione herbatniki maślane „Floq” z cytryną (150 g); Ozdoba choinkowa "Holonda".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324964"/>
            <a:ext cx="1652296" cy="1370831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Prezentowy zestaw podróżny w tekturowym pudełku z wypełnieniem z wełny drzewnej i czerwoną wstążką. Zawiera: koc polarowy RPET „Kayla”; Termos "Vancouver"; Kawę "Luis" Kostaryka (40 g); Cantuccini rzemieślnicze "Floq" (100g).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6982676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Zestaw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alkoholu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pudełku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upominkowym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wypełnieniem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wełny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drzewnej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czerwoną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wstążką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Zawiera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piersiówkę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Składany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kubek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„Nautilus”;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Prażone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solone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orzechy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nerkowca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„Premium Dessert Bullet” (90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Nożyk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"Sultan";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świąteczny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brelok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6982675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kawowy w kartonowym pudełku z wypełnieniem z wełny drzewnej i czerwoną wstążką. W zestawie: Szklany kubek podróżny "Tarkol"; Kawa "Luis" Kostaryka (40 g); Cantuccini rzemieślnicze „Floq” (100g); Ozdoba choinkowa "Holonda".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697982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upominkowy do serwowania whisky w kartonowym pudełku z wypełnieniem z wełny drzewnej i czerwoną wstążką. W tym: szklanka do whisky "Merzex"; Zestaw kostek lodu z kamienia "Bourbon"; Prażone i solone pistacje „Premium Dessert Bullet” (85g); Jigger "Roley".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1928866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04123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893665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539820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541200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541200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779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95</cp:revision>
  <cp:lastPrinted>2020-10-14T10:13:42Z</cp:lastPrinted>
  <dcterms:created xsi:type="dcterms:W3CDTF">2020-04-21T06:52:21Z</dcterms:created>
  <dcterms:modified xsi:type="dcterms:W3CDTF">2022-08-26T08:44:43Z</dcterms:modified>
  <cp:category/>
</cp:coreProperties>
</file>