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</p:sldIdLst>
  <p:sldSz cx="5759450" cy="2015966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949"/>
    <a:srgbClr val="FAEFEA"/>
    <a:srgbClr val="F5E0D7"/>
    <a:srgbClr val="EDC9B9"/>
    <a:srgbClr val="E5E5E5"/>
    <a:srgbClr val="ED7F74"/>
    <a:srgbClr val="E46E78"/>
    <a:srgbClr val="E43359"/>
    <a:srgbClr val="EFDEC6"/>
    <a:srgbClr val="A47A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6240" autoAdjust="0"/>
  </p:normalViewPr>
  <p:slideViewPr>
    <p:cSldViewPr snapToGrid="0">
      <p:cViewPr>
        <p:scale>
          <a:sx n="100" d="100"/>
          <a:sy n="100" d="100"/>
        </p:scale>
        <p:origin x="1325" y="-9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3299280"/>
            <a:ext cx="4895533" cy="7018549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10588491"/>
            <a:ext cx="4319588" cy="4867250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4055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5760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1073315"/>
            <a:ext cx="1241881" cy="17084383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1073315"/>
            <a:ext cx="3653651" cy="17084383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222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6615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5025922"/>
            <a:ext cx="4967526" cy="8385858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3491114"/>
            <a:ext cx="4967526" cy="4409925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951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5366577"/>
            <a:ext cx="2447766" cy="1279112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5366577"/>
            <a:ext cx="2447766" cy="1279112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068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073320"/>
            <a:ext cx="4967526" cy="389660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4941919"/>
            <a:ext cx="2436517" cy="2421958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7363877"/>
            <a:ext cx="2436517" cy="1083115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4941919"/>
            <a:ext cx="2448516" cy="2421958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7363877"/>
            <a:ext cx="2448516" cy="1083115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6791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703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2137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343978"/>
            <a:ext cx="1857573" cy="4703921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902623"/>
            <a:ext cx="2915722" cy="14326427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6047899"/>
            <a:ext cx="1857573" cy="11204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8010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343978"/>
            <a:ext cx="1857573" cy="4703921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902623"/>
            <a:ext cx="2915722" cy="14326427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6047899"/>
            <a:ext cx="1857573" cy="11204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900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1073320"/>
            <a:ext cx="4967526" cy="389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5366577"/>
            <a:ext cx="4967526" cy="12791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8685026"/>
            <a:ext cx="1295876" cy="10733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8685026"/>
            <a:ext cx="1943814" cy="10733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8685026"/>
            <a:ext cx="1295876" cy="10733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51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2.wmf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églalap 97">
            <a:extLst>
              <a:ext uri="{FF2B5EF4-FFF2-40B4-BE49-F238E27FC236}">
                <a16:creationId xmlns:a16="http://schemas.microsoft.com/office/drawing/2014/main" id="{AA35B380-2583-3CED-E574-850C5ABCE0F2}"/>
              </a:ext>
            </a:extLst>
          </p:cNvPr>
          <p:cNvSpPr/>
          <p:nvPr/>
        </p:nvSpPr>
        <p:spPr>
          <a:xfrm>
            <a:off x="-1444" y="15411229"/>
            <a:ext cx="5759450" cy="3233634"/>
          </a:xfrm>
          <a:prstGeom prst="rect">
            <a:avLst/>
          </a:prstGeom>
          <a:solidFill>
            <a:srgbClr val="FA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  <p:pic>
        <p:nvPicPr>
          <p:cNvPr id="5" name="Kép 4" descr="A képen szöveg látható&#10;&#10;Automatikusan generált leírás">
            <a:extLst>
              <a:ext uri="{FF2B5EF4-FFF2-40B4-BE49-F238E27FC236}">
                <a16:creationId xmlns:a16="http://schemas.microsoft.com/office/drawing/2014/main" id="{449BBF4F-9AE3-88E1-DAA7-B84A2C9EAB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" t="2284" r="-34" b="-9"/>
          <a:stretch/>
        </p:blipFill>
        <p:spPr>
          <a:xfrm>
            <a:off x="7" y="908401"/>
            <a:ext cx="5759449" cy="3166949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A64F3B9-84F2-4FE9-A203-56B51BC14AE3}"/>
              </a:ext>
            </a:extLst>
          </p:cNvPr>
          <p:cNvSpPr/>
          <p:nvPr/>
        </p:nvSpPr>
        <p:spPr>
          <a:xfrm>
            <a:off x="1" y="8685173"/>
            <a:ext cx="5758005" cy="3178074"/>
          </a:xfrm>
          <a:prstGeom prst="rect">
            <a:avLst/>
          </a:prstGeom>
          <a:solidFill>
            <a:srgbClr val="FA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B4428236-23A4-48D3-9BD4-B9ECC3C3C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3" y="363873"/>
            <a:ext cx="1741336" cy="254170"/>
          </a:xfrm>
          <a:prstGeom prst="rect">
            <a:avLst/>
          </a:prstGeom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313339ED-29F1-432F-9848-E0C1AC0D8081}"/>
              </a:ext>
            </a:extLst>
          </p:cNvPr>
          <p:cNvSpPr txBox="1"/>
          <p:nvPr/>
        </p:nvSpPr>
        <p:spPr>
          <a:xfrm>
            <a:off x="2482042" y="373234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7" algn="r">
              <a:spcBef>
                <a:spcPts val="104"/>
              </a:spcBef>
            </a:pPr>
            <a:r>
              <a:rPr lang="pl-PL" sz="1200" spc="-5" dirty="0">
                <a:solidFill>
                  <a:srgbClr val="65656A"/>
                </a:solidFill>
                <a:cs typeface="OpenSans-Light"/>
              </a:rPr>
              <a:t>Zadajte tu svoje kontaktné údaje!</a:t>
            </a:r>
            <a:endParaRPr lang="en-GB" sz="1200" spc="-5" dirty="0">
              <a:solidFill>
                <a:srgbClr val="65656A"/>
              </a:solidFill>
              <a:cs typeface="OpenSans-Light"/>
            </a:endParaRP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FA564A64-71F0-4777-A2CD-4DA15187FD3E}"/>
              </a:ext>
            </a:extLst>
          </p:cNvPr>
          <p:cNvSpPr txBox="1"/>
          <p:nvPr/>
        </p:nvSpPr>
        <p:spPr>
          <a:xfrm>
            <a:off x="355949" y="19171776"/>
            <a:ext cx="5059342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6" marR="5300">
              <a:lnSpc>
                <a:spcPct val="104200"/>
              </a:lnSpc>
              <a:spcBef>
                <a:spcPts val="73"/>
              </a:spcBef>
            </a:pPr>
            <a:r>
              <a:rPr lang="en-GB" sz="900" dirty="0" err="1"/>
              <a:t>Zadajte</a:t>
            </a:r>
            <a:r>
              <a:rPr lang="en-GB" sz="900" dirty="0"/>
              <a:t> </a:t>
            </a:r>
            <a:r>
              <a:rPr lang="en-GB" sz="900" dirty="0" err="1"/>
              <a:t>svoje</a:t>
            </a:r>
            <a:r>
              <a:rPr lang="en-GB" sz="900" dirty="0"/>
              <a:t> </a:t>
            </a:r>
            <a:r>
              <a:rPr lang="en-GB" sz="900" dirty="0" err="1"/>
              <a:t>propagačné</a:t>
            </a:r>
            <a:r>
              <a:rPr lang="en-GB" sz="900" dirty="0"/>
              <a:t> </a:t>
            </a:r>
            <a:r>
              <a:rPr lang="en-GB" sz="900" dirty="0" err="1"/>
              <a:t>podmienky</a:t>
            </a:r>
            <a:r>
              <a:rPr lang="en-GB" sz="900" dirty="0"/>
              <a:t> </a:t>
            </a:r>
            <a:r>
              <a:rPr lang="en-GB" sz="900" dirty="0" err="1"/>
              <a:t>tu</a:t>
            </a:r>
            <a:r>
              <a:rPr lang="en-GB" sz="900" dirty="0"/>
              <a:t>!</a:t>
            </a:r>
          </a:p>
          <a:p>
            <a:pPr marL="184685" marR="5300" indent="-171437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85" marR="5300" indent="-171437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85" marR="5300" indent="-171437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EA1C7A6B-34C1-483C-A8B4-D71C8DA25A24}"/>
              </a:ext>
            </a:extLst>
          </p:cNvPr>
          <p:cNvSpPr txBox="1"/>
          <p:nvPr/>
        </p:nvSpPr>
        <p:spPr>
          <a:xfrm>
            <a:off x="358389" y="19872693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8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A1024572-6659-405E-A938-685E76E3AC3A}"/>
              </a:ext>
            </a:extLst>
          </p:cNvPr>
          <p:cNvSpPr/>
          <p:nvPr/>
        </p:nvSpPr>
        <p:spPr>
          <a:xfrm>
            <a:off x="8" y="4062833"/>
            <a:ext cx="5759451" cy="1264367"/>
          </a:xfrm>
          <a:prstGeom prst="rect">
            <a:avLst/>
          </a:prstGeom>
          <a:solidFill>
            <a:srgbClr val="EF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  <p:sp>
        <p:nvSpPr>
          <p:cNvPr id="49" name="object 57">
            <a:extLst>
              <a:ext uri="{FF2B5EF4-FFF2-40B4-BE49-F238E27FC236}">
                <a16:creationId xmlns:a16="http://schemas.microsoft.com/office/drawing/2014/main" id="{2B4D8677-DF4D-49ED-A4A8-D5230E57C3B8}"/>
              </a:ext>
            </a:extLst>
          </p:cNvPr>
          <p:cNvSpPr txBox="1"/>
          <p:nvPr/>
        </p:nvSpPr>
        <p:spPr>
          <a:xfrm>
            <a:off x="353009" y="4168369"/>
            <a:ext cx="5065237" cy="420837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7" marR="5299">
              <a:lnSpc>
                <a:spcPct val="102299"/>
              </a:lnSpc>
              <a:spcBef>
                <a:spcPts val="101"/>
              </a:spcBef>
            </a:pPr>
            <a:r>
              <a:rPr lang="en-US" sz="26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Venujme</a:t>
            </a:r>
            <a:r>
              <a:rPr lang="en-US" sz="26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en-US" sz="26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sa</a:t>
            </a:r>
            <a:r>
              <a:rPr lang="en-US" sz="26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en-US" sz="26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zoznamu</a:t>
            </a:r>
            <a:r>
              <a:rPr lang="en-US" sz="26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en-US" sz="26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darčekov</a:t>
            </a:r>
            <a:endParaRPr lang="en-GB" sz="2600" b="1" cap="all" spc="15" dirty="0">
              <a:solidFill>
                <a:schemeClr val="bg1"/>
              </a:solidFill>
              <a:latin typeface="Ropa Mix Pro" panose="020B0504020101010102" pitchFamily="34" charset="0"/>
              <a:cs typeface="Ropa Mix Pro" panose="020B0504020101010102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7B6CA7-1391-4A5F-8F33-2C7C19CFA42B}"/>
              </a:ext>
            </a:extLst>
          </p:cNvPr>
          <p:cNvSpPr txBox="1"/>
          <p:nvPr/>
        </p:nvSpPr>
        <p:spPr>
          <a:xfrm>
            <a:off x="352562" y="4644119"/>
            <a:ext cx="5054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GB" sz="1200" dirty="0" err="1">
                <a:solidFill>
                  <a:schemeClr val="bg1"/>
                </a:solidFill>
              </a:rPr>
              <a:t>Nájdite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najvhodnejšiu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vianočnú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darčekovú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súpravu</a:t>
            </a:r>
            <a:r>
              <a:rPr lang="en-GB" sz="1200" dirty="0">
                <a:solidFill>
                  <a:schemeClr val="bg1"/>
                </a:solidFill>
              </a:rPr>
              <a:t> pre </a:t>
            </a:r>
            <a:r>
              <a:rPr lang="en-GB" sz="1200" dirty="0" err="1">
                <a:solidFill>
                  <a:schemeClr val="bg1"/>
                </a:solidFill>
              </a:rPr>
              <a:t>svoje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propagačné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ciele</a:t>
            </a:r>
            <a:r>
              <a:rPr lang="en-GB" sz="1200" dirty="0">
                <a:solidFill>
                  <a:schemeClr val="bg1"/>
                </a:solidFill>
              </a:rPr>
              <a:t> a </a:t>
            </a:r>
            <a:r>
              <a:rPr lang="en-GB" sz="1200" dirty="0" err="1">
                <a:solidFill>
                  <a:schemeClr val="bg1"/>
                </a:solidFill>
              </a:rPr>
              <a:t>prekvapte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všetkých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očarujúcim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balíčkom</a:t>
            </a:r>
            <a:r>
              <a:rPr lang="en-GB" sz="1200" dirty="0">
                <a:solidFill>
                  <a:schemeClr val="bg1"/>
                </a:solidFill>
              </a:rPr>
              <a:t>.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Pozrite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si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naše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najúspešnejšie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produkty</a:t>
            </a:r>
            <a:r>
              <a:rPr lang="hu-HU" sz="1200" dirty="0">
                <a:solidFill>
                  <a:schemeClr val="bg1"/>
                </a:solidFill>
              </a:rPr>
              <a:t> a </a:t>
            </a:r>
            <a:r>
              <a:rPr lang="hu-HU" sz="1200" dirty="0" err="1">
                <a:solidFill>
                  <a:schemeClr val="bg1"/>
                </a:solidFill>
              </a:rPr>
              <a:t>najchutnejšie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občerstvenie</a:t>
            </a:r>
            <a:r>
              <a:rPr lang="hu-HU" sz="1200" dirty="0">
                <a:solidFill>
                  <a:schemeClr val="bg1"/>
                </a:solidFill>
              </a:rPr>
              <a:t> v </a:t>
            </a:r>
            <a:r>
              <a:rPr lang="hu-HU" sz="1200" dirty="0" err="1">
                <a:solidFill>
                  <a:schemeClr val="bg1"/>
                </a:solidFill>
              </a:rPr>
              <a:t>jednoduchom</a:t>
            </a:r>
            <a:r>
              <a:rPr lang="hu-HU" sz="1200" dirty="0">
                <a:solidFill>
                  <a:schemeClr val="bg1"/>
                </a:solidFill>
              </a:rPr>
              <a:t>, </a:t>
            </a:r>
            <a:r>
              <a:rPr lang="hu-HU" sz="1200" dirty="0" err="1">
                <a:solidFill>
                  <a:schemeClr val="bg1"/>
                </a:solidFill>
              </a:rPr>
              <a:t>ale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elegantnom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balení</a:t>
            </a:r>
            <a:r>
              <a:rPr lang="hu-HU" sz="1200" dirty="0">
                <a:solidFill>
                  <a:schemeClr val="bg1"/>
                </a:solidFill>
              </a:rPr>
              <a:t>.</a:t>
            </a:r>
            <a:endParaRPr lang="en-GB" sz="1000" dirty="0">
              <a:solidFill>
                <a:srgbClr val="9F5927"/>
              </a:solidFill>
            </a:endParaRPr>
          </a:p>
        </p:txBody>
      </p:sp>
      <p:sp>
        <p:nvSpPr>
          <p:cNvPr id="55" name="Téglalap 54">
            <a:extLst>
              <a:ext uri="{FF2B5EF4-FFF2-40B4-BE49-F238E27FC236}">
                <a16:creationId xmlns:a16="http://schemas.microsoft.com/office/drawing/2014/main" id="{3696A979-498F-4597-B1D7-52B5FF87A4D7}"/>
              </a:ext>
            </a:extLst>
          </p:cNvPr>
          <p:cNvSpPr/>
          <p:nvPr/>
        </p:nvSpPr>
        <p:spPr>
          <a:xfrm>
            <a:off x="1444" y="18633377"/>
            <a:ext cx="5758006" cy="361234"/>
          </a:xfrm>
          <a:prstGeom prst="rect">
            <a:avLst/>
          </a:prstGeom>
          <a:solidFill>
            <a:srgbClr val="EF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>
              <a:solidFill>
                <a:srgbClr val="E46E78"/>
              </a:solidFill>
            </a:endParaRPr>
          </a:p>
        </p:txBody>
      </p:sp>
      <p:sp>
        <p:nvSpPr>
          <p:cNvPr id="70" name="Szövegdoboz 69">
            <a:extLst>
              <a:ext uri="{FF2B5EF4-FFF2-40B4-BE49-F238E27FC236}">
                <a16:creationId xmlns:a16="http://schemas.microsoft.com/office/drawing/2014/main" id="{92CC879E-CD4E-45ED-AA92-2BE86A2BE9A2}"/>
              </a:ext>
            </a:extLst>
          </p:cNvPr>
          <p:cNvSpPr txBox="1"/>
          <p:nvPr/>
        </p:nvSpPr>
        <p:spPr>
          <a:xfrm>
            <a:off x="352562" y="18723246"/>
            <a:ext cx="505432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sz="1200" b="1" cap="all" dirty="0" err="1">
                <a:solidFill>
                  <a:schemeClr val="bg1"/>
                </a:solidFill>
              </a:rPr>
              <a:t>Ďalšie</a:t>
            </a:r>
            <a:r>
              <a:rPr lang="hu-HU" sz="1200" b="1" cap="all" dirty="0">
                <a:solidFill>
                  <a:schemeClr val="bg1"/>
                </a:solidFill>
              </a:rPr>
              <a:t> </a:t>
            </a:r>
            <a:r>
              <a:rPr lang="hu-HU" sz="1200" b="1" cap="all" dirty="0" err="1">
                <a:solidFill>
                  <a:schemeClr val="bg1"/>
                </a:solidFill>
              </a:rPr>
              <a:t>nápady</a:t>
            </a:r>
            <a:r>
              <a:rPr lang="hu-HU" sz="1200" b="1" cap="all" dirty="0">
                <a:solidFill>
                  <a:schemeClr val="bg1"/>
                </a:solidFill>
              </a:rPr>
              <a:t> na </a:t>
            </a:r>
            <a:r>
              <a:rPr lang="hu-HU" sz="1200" b="1" cap="all" dirty="0" err="1">
                <a:solidFill>
                  <a:schemeClr val="bg1"/>
                </a:solidFill>
              </a:rPr>
              <a:t>darčeky</a:t>
            </a:r>
            <a:r>
              <a:rPr lang="hu-HU" sz="1200" b="1" cap="all" dirty="0">
                <a:solidFill>
                  <a:schemeClr val="bg1"/>
                </a:solidFill>
              </a:rPr>
              <a:t> </a:t>
            </a:r>
            <a:r>
              <a:rPr lang="hu-HU" sz="1200" b="1" cap="all" dirty="0" err="1">
                <a:solidFill>
                  <a:schemeClr val="bg1"/>
                </a:solidFill>
              </a:rPr>
              <a:t>nájdete</a:t>
            </a:r>
            <a:r>
              <a:rPr lang="hu-HU" sz="1200" b="1" cap="all" dirty="0">
                <a:solidFill>
                  <a:schemeClr val="bg1"/>
                </a:solidFill>
              </a:rPr>
              <a:t> v </a:t>
            </a:r>
            <a:r>
              <a:rPr lang="hu-HU" sz="1200" b="1" cap="all" dirty="0" err="1">
                <a:solidFill>
                  <a:schemeClr val="bg1"/>
                </a:solidFill>
              </a:rPr>
              <a:t>našom</a:t>
            </a:r>
            <a:r>
              <a:rPr lang="hu-HU" sz="1200" b="1" cap="all" dirty="0">
                <a:solidFill>
                  <a:schemeClr val="bg1"/>
                </a:solidFill>
              </a:rPr>
              <a:t> </a:t>
            </a:r>
            <a:r>
              <a:rPr lang="hu-HU" sz="1200" b="1" cap="all" dirty="0" err="1">
                <a:solidFill>
                  <a:schemeClr val="bg1"/>
                </a:solidFill>
              </a:rPr>
              <a:t>vianočnom</a:t>
            </a:r>
            <a:r>
              <a:rPr lang="hu-HU" sz="1200" b="1" cap="all" dirty="0">
                <a:solidFill>
                  <a:schemeClr val="bg1"/>
                </a:solidFill>
              </a:rPr>
              <a:t> </a:t>
            </a:r>
            <a:r>
              <a:rPr lang="hu-HU" sz="1200" b="1" cap="all" dirty="0" err="1">
                <a:solidFill>
                  <a:schemeClr val="bg1"/>
                </a:solidFill>
              </a:rPr>
              <a:t>katalógu</a:t>
            </a:r>
            <a:r>
              <a:rPr lang="hu-HU" sz="1200" b="1" cap="all" dirty="0">
                <a:solidFill>
                  <a:schemeClr val="bg1"/>
                </a:solidFill>
              </a:rPr>
              <a:t>!</a:t>
            </a:r>
            <a:endParaRPr lang="en-GB" sz="1000" b="1" cap="all" dirty="0">
              <a:solidFill>
                <a:schemeClr val="bg1"/>
              </a:solidFill>
            </a:endParaRPr>
          </a:p>
        </p:txBody>
      </p:sp>
      <p:sp>
        <p:nvSpPr>
          <p:cNvPr id="54" name="object 53">
            <a:extLst>
              <a:ext uri="{FF2B5EF4-FFF2-40B4-BE49-F238E27FC236}">
                <a16:creationId xmlns:a16="http://schemas.microsoft.com/office/drawing/2014/main" id="{3D10592B-1F4A-3523-C43C-7C2BEF1855F6}"/>
              </a:ext>
            </a:extLst>
          </p:cNvPr>
          <p:cNvSpPr txBox="1"/>
          <p:nvPr/>
        </p:nvSpPr>
        <p:spPr>
          <a:xfrm>
            <a:off x="306000" y="6920575"/>
            <a:ext cx="1652296" cy="1614102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Kultala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AP689918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Cestovná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darčeková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sada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darčekovej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krabičke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kraft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lepenky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výplňou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drevitej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vlny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červenou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stuhou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Obsahuje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vianočné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deky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"Uppsala";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Vianočná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vákuová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banka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Manaslu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Korenený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čaj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lesného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ovocia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"Luis" (30 g);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Lesný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med "Always Gourmet" (125 g);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Ozdoba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vianočný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stromček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Skaland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object 53">
            <a:extLst>
              <a:ext uri="{FF2B5EF4-FFF2-40B4-BE49-F238E27FC236}">
                <a16:creationId xmlns:a16="http://schemas.microsoft.com/office/drawing/2014/main" id="{AA29F0B5-D6CA-6EF3-BF70-77BECBF4A7F9}"/>
              </a:ext>
            </a:extLst>
          </p:cNvPr>
          <p:cNvSpPr txBox="1"/>
          <p:nvPr/>
        </p:nvSpPr>
        <p:spPr>
          <a:xfrm>
            <a:off x="2106000" y="6919200"/>
            <a:ext cx="1652296" cy="1614102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Julete</a:t>
            </a:r>
            <a:r>
              <a:rPr lang="en-GB" sz="1200" b="1" dirty="0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AP689912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Čajová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darčeková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sada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kraftovej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kartónovej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darčekovej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krabičke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výplňou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drevitej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vlny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červenou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stuhou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Obsahuje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vianočný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hrnček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"Perala";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Korenený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čaj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lesného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ovocia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"Luis" (30 g);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Lesný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med "Always Gourmet" (50 g);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Čajítko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Strobus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Ozdoba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vianočný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stromček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Skaland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en-GB" sz="800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object 53">
            <a:extLst>
              <a:ext uri="{FF2B5EF4-FFF2-40B4-BE49-F238E27FC236}">
                <a16:creationId xmlns:a16="http://schemas.microsoft.com/office/drawing/2014/main" id="{6820E66D-8878-7B37-0C02-C5C8E09A2597}"/>
              </a:ext>
            </a:extLst>
          </p:cNvPr>
          <p:cNvSpPr txBox="1"/>
          <p:nvPr/>
        </p:nvSpPr>
        <p:spPr>
          <a:xfrm>
            <a:off x="3906000" y="6919200"/>
            <a:ext cx="1652296" cy="1614102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Sjokolade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AP689922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Darčeková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sada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horúcej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čokolády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darčekovej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krabičke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kraftového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kartónu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náplňou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drevitej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vlny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červenou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stuhou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Obsahuje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vianočný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hrnček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Nakkala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Lyžica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horúcej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čokolády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"Choc-O-Lait" - 3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ks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; "Luis"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horké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čokoládové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mandle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(70 g);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Ozdoba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vianočný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stromček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Lundamo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0" name="Kép 79" descr="A képen szöveg, vörös látható&#10;&#10;Automatikusan generált leírás">
            <a:extLst>
              <a:ext uri="{FF2B5EF4-FFF2-40B4-BE49-F238E27FC236}">
                <a16:creationId xmlns:a16="http://schemas.microsoft.com/office/drawing/2014/main" id="{D7183906-A472-A3BE-7566-76A3B77EDF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5468279"/>
            <a:ext cx="1440000" cy="1438848"/>
          </a:xfrm>
          <a:prstGeom prst="rect">
            <a:avLst/>
          </a:prstGeom>
        </p:spPr>
      </p:pic>
      <p:pic>
        <p:nvPicPr>
          <p:cNvPr id="82" name="Kép 81" descr="A képen szöveg látható&#10;&#10;Automatikusan generált leírás">
            <a:extLst>
              <a:ext uri="{FF2B5EF4-FFF2-40B4-BE49-F238E27FC236}">
                <a16:creationId xmlns:a16="http://schemas.microsoft.com/office/drawing/2014/main" id="{D4A6C087-E5B9-A94E-5513-B9AB463A00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000" y="5495878"/>
            <a:ext cx="1440000" cy="1412352"/>
          </a:xfrm>
          <a:prstGeom prst="rect">
            <a:avLst/>
          </a:prstGeom>
        </p:spPr>
      </p:pic>
      <p:pic>
        <p:nvPicPr>
          <p:cNvPr id="84" name="Kép 83" descr="A képen szöveg, különböző látható&#10;&#10;Automatikusan generált leírás">
            <a:extLst>
              <a:ext uri="{FF2B5EF4-FFF2-40B4-BE49-F238E27FC236}">
                <a16:creationId xmlns:a16="http://schemas.microsoft.com/office/drawing/2014/main" id="{A5334EE0-6C2A-E17A-40AA-7124E0120A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000" y="5463065"/>
            <a:ext cx="1440000" cy="1449275"/>
          </a:xfrm>
          <a:prstGeom prst="rect">
            <a:avLst/>
          </a:prstGeom>
        </p:spPr>
      </p:pic>
      <p:sp>
        <p:nvSpPr>
          <p:cNvPr id="91" name="object 53">
            <a:extLst>
              <a:ext uri="{FF2B5EF4-FFF2-40B4-BE49-F238E27FC236}">
                <a16:creationId xmlns:a16="http://schemas.microsoft.com/office/drawing/2014/main" id="{09753CED-BD72-E767-7550-F40271C021CA}"/>
              </a:ext>
            </a:extLst>
          </p:cNvPr>
          <p:cNvSpPr txBox="1"/>
          <p:nvPr/>
        </p:nvSpPr>
        <p:spPr>
          <a:xfrm>
            <a:off x="306000" y="10211275"/>
            <a:ext cx="1652296" cy="1486054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Teehetki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AP689913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Čajová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darčeková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sada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kraftovej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kartónovej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darčekovej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krabičke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výplňou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drevitej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vlny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červenou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stuhou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Obsahuje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vianočný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hrnček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Lempaa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Korenený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čaj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lesného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ovocia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"Luis" (30 g);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Lesný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med "Always Gourmet" (50 g);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Ozdoba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vianočný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stromček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"DoubleTree".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" name="object 53">
            <a:extLst>
              <a:ext uri="{FF2B5EF4-FFF2-40B4-BE49-F238E27FC236}">
                <a16:creationId xmlns:a16="http://schemas.microsoft.com/office/drawing/2014/main" id="{F3B130BB-181C-708D-56D3-6589066B681B}"/>
              </a:ext>
            </a:extLst>
          </p:cNvPr>
          <p:cNvSpPr txBox="1"/>
          <p:nvPr/>
        </p:nvSpPr>
        <p:spPr>
          <a:xfrm>
            <a:off x="2106000" y="10213200"/>
            <a:ext cx="1652296" cy="1614102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Smorka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AP689914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Darčeková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sada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so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sušienkami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darčekovej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krabičke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kraftového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kartónu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výplňou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drevitej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vlny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červenou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stuhou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Obsahuje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tanierik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"Jokkmokk";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Ručne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vyrábaná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celomáslová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sušienka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čokoládou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Floq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 (160 g);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Deram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sviečka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Ozdoba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vianočný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stromček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Woxmas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3" name="object 53">
            <a:extLst>
              <a:ext uri="{FF2B5EF4-FFF2-40B4-BE49-F238E27FC236}">
                <a16:creationId xmlns:a16="http://schemas.microsoft.com/office/drawing/2014/main" id="{BBE2E74B-9FB1-6172-BE83-D1F7EF6AC3A3}"/>
              </a:ext>
            </a:extLst>
          </p:cNvPr>
          <p:cNvSpPr txBox="1"/>
          <p:nvPr/>
        </p:nvSpPr>
        <p:spPr>
          <a:xfrm>
            <a:off x="3906000" y="10213200"/>
            <a:ext cx="1652296" cy="1486054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Stamsund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AP689915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Čajová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darčeková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sada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kraftovej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kartónovej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darčekovej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krabičke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výplňou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drevitej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vlny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červenou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stuhou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Obsahuje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sklenený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termohrnček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Grobina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Korenený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čaj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lesného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ovocia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"Luis" (30 g);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Lesný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med "Always Gourmet" (125 g);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Ozdoba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vianočný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stromček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Jerpstad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7" name="Kép 96" descr="A képen szöveg, különböző látható&#10;&#10;Automatikusan generált leírás">
            <a:extLst>
              <a:ext uri="{FF2B5EF4-FFF2-40B4-BE49-F238E27FC236}">
                <a16:creationId xmlns:a16="http://schemas.microsoft.com/office/drawing/2014/main" id="{D760F5FE-DB6E-71D1-A63E-7BAC701FEF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8759599"/>
            <a:ext cx="1440000" cy="1400832"/>
          </a:xfrm>
          <a:prstGeom prst="rect">
            <a:avLst/>
          </a:prstGeom>
        </p:spPr>
      </p:pic>
      <p:pic>
        <p:nvPicPr>
          <p:cNvPr id="102" name="Kép 101" descr="A képen szöveg látható&#10;&#10;Automatikusan generált leírás">
            <a:extLst>
              <a:ext uri="{FF2B5EF4-FFF2-40B4-BE49-F238E27FC236}">
                <a16:creationId xmlns:a16="http://schemas.microsoft.com/office/drawing/2014/main" id="{339D4BFC-E5FC-0DFB-F72E-8E780C94B73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000" y="8760300"/>
            <a:ext cx="1440000" cy="1461039"/>
          </a:xfrm>
          <a:prstGeom prst="rect">
            <a:avLst/>
          </a:prstGeom>
        </p:spPr>
      </p:pic>
      <p:pic>
        <p:nvPicPr>
          <p:cNvPr id="104" name="Kép 103" descr="A képen szöveg látható&#10;&#10;Automatikusan generált leírás">
            <a:extLst>
              <a:ext uri="{FF2B5EF4-FFF2-40B4-BE49-F238E27FC236}">
                <a16:creationId xmlns:a16="http://schemas.microsoft.com/office/drawing/2014/main" id="{D2FFF448-3EBF-0D67-B3DB-26B23DAB25B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000" y="8760300"/>
            <a:ext cx="1440000" cy="1465798"/>
          </a:xfrm>
          <a:prstGeom prst="rect">
            <a:avLst/>
          </a:prstGeom>
        </p:spPr>
      </p:pic>
      <p:sp>
        <p:nvSpPr>
          <p:cNvPr id="105" name="object 53">
            <a:extLst>
              <a:ext uri="{FF2B5EF4-FFF2-40B4-BE49-F238E27FC236}">
                <a16:creationId xmlns:a16="http://schemas.microsoft.com/office/drawing/2014/main" id="{BFD19835-56F3-4CE2-F44F-E6A1D82AF926}"/>
              </a:ext>
            </a:extLst>
          </p:cNvPr>
          <p:cNvSpPr txBox="1"/>
          <p:nvPr/>
        </p:nvSpPr>
        <p:spPr>
          <a:xfrm>
            <a:off x="306000" y="13286735"/>
            <a:ext cx="1652296" cy="1998245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Havarti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AP689917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Darčeková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sada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servírovanie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syra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darčekovej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krabičke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kraftového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kartónu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náplňou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drevitej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vlny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červenou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stuhou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Obsahuje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bambusovú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doštičku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"Shiba";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Ručne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vyrábaná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celomáslová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sušienka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Floq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 so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syrom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čedar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rozmarínom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(150 g);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Olivový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olej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rozmarínu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"Always Gourmet" (100 ml);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mlynček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soľ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korenie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Muntok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"; Biela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himalájska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soľ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"Salvia" (100 g);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Zmes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štyroch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korení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"Salvia" (50 g).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6" name="object 53">
            <a:extLst>
              <a:ext uri="{FF2B5EF4-FFF2-40B4-BE49-F238E27FC236}">
                <a16:creationId xmlns:a16="http://schemas.microsoft.com/office/drawing/2014/main" id="{5299D4CA-CFFF-18A4-139C-A3FE1051E8EF}"/>
              </a:ext>
            </a:extLst>
          </p:cNvPr>
          <p:cNvSpPr txBox="1"/>
          <p:nvPr/>
        </p:nvSpPr>
        <p:spPr>
          <a:xfrm>
            <a:off x="2106000" y="13287600"/>
            <a:ext cx="1652296" cy="1614102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Hokoku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AP689919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Cestovná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darčeková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sada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darčekovej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krabičke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kraft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lepenky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výplňou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drevitej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vlny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červenou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stuhou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Obsahuje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fleecová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deka "Kayla" RPET;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Sklenená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termoska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"Andina";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Korenený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čaj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lesného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ovocia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"Luis" (30 g);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Ručne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vyrábané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celomáslové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sušienky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Floq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 s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citrónom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(150 g);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Ozdoba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vianočný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stromček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Holonda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7" name="object 53">
            <a:extLst>
              <a:ext uri="{FF2B5EF4-FFF2-40B4-BE49-F238E27FC236}">
                <a16:creationId xmlns:a16="http://schemas.microsoft.com/office/drawing/2014/main" id="{774BC14B-822A-ADBA-6526-8070189B8524}"/>
              </a:ext>
            </a:extLst>
          </p:cNvPr>
          <p:cNvSpPr txBox="1"/>
          <p:nvPr/>
        </p:nvSpPr>
        <p:spPr>
          <a:xfrm>
            <a:off x="3906000" y="13287600"/>
            <a:ext cx="1652296" cy="1358007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Schwarzwald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AP689920 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Cestovná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darčeková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sada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darčekovej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krabičke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kraft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lepenky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výplňou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drevitej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vlny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červenou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stuhou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Obsahuje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fleecová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deka "Kayla" RPET;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termoska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"Vancouver";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Káva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"Luis" Costa Rica (40 g);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Floq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remeselnej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cantuccini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(100 g).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1" name="object 53">
            <a:extLst>
              <a:ext uri="{FF2B5EF4-FFF2-40B4-BE49-F238E27FC236}">
                <a16:creationId xmlns:a16="http://schemas.microsoft.com/office/drawing/2014/main" id="{A3ED7172-5C61-90FD-A139-7140D8B5230E}"/>
              </a:ext>
            </a:extLst>
          </p:cNvPr>
          <p:cNvSpPr txBox="1"/>
          <p:nvPr/>
        </p:nvSpPr>
        <p:spPr>
          <a:xfrm>
            <a:off x="306000" y="16918652"/>
            <a:ext cx="1652296" cy="1614102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Jagare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AP689911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Darčeková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sada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k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alkoholu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Spirit v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darčekovej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krabičke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kraftového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kartónu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výplňou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drevitej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vlny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červenou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stuhou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Obsahuje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ploskačku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Borester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"; "Nautilus"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skladací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pohár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Pražené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solené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kešu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orechy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"Premium Dessert Bullet" (90 g);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Vreckový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nôž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"Sultan";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Vianočný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prívesok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kľúče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Fjerny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2" name="object 53">
            <a:extLst>
              <a:ext uri="{FF2B5EF4-FFF2-40B4-BE49-F238E27FC236}">
                <a16:creationId xmlns:a16="http://schemas.microsoft.com/office/drawing/2014/main" id="{4665C961-3CBA-0368-183F-824DCEE7E47A}"/>
              </a:ext>
            </a:extLst>
          </p:cNvPr>
          <p:cNvSpPr txBox="1"/>
          <p:nvPr/>
        </p:nvSpPr>
        <p:spPr>
          <a:xfrm>
            <a:off x="2106000" y="16918651"/>
            <a:ext cx="1652296" cy="1486054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Kahvippa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AP689916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Kávová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darčeková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sada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darčekovej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krabičke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kraftového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kartónu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výplňou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drevitej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vlny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červenou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stuhou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Obsahuje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sklenený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cestovný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hrnček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Tarkol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Káva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"Luis" Costa Rica (40 g);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Floq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remeselnej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cantuccini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(100 g);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Ozdoba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vianočný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stromček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Holonda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3" name="object 53">
            <a:extLst>
              <a:ext uri="{FF2B5EF4-FFF2-40B4-BE49-F238E27FC236}">
                <a16:creationId xmlns:a16="http://schemas.microsoft.com/office/drawing/2014/main" id="{5D21FBFE-79B2-13BF-C3E3-2890A329206C}"/>
              </a:ext>
            </a:extLst>
          </p:cNvPr>
          <p:cNvSpPr txBox="1"/>
          <p:nvPr/>
        </p:nvSpPr>
        <p:spPr>
          <a:xfrm>
            <a:off x="3906000" y="16920000"/>
            <a:ext cx="1652296" cy="1486054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Highlands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AP689921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Darčeková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sada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servírovanie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whisky v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darčekovej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krabičke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kraftového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kartónu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náplňou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drevitej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vlny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červenou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stuhou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Obsahuje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poháre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whisky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Merzex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Sada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kamenných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kociek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ľadu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"Bourbon";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Pražené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solené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pistácie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"Premium Dessert Bullet" (85 g);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Roley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štamprle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8" name="Kép 117">
            <a:extLst>
              <a:ext uri="{FF2B5EF4-FFF2-40B4-BE49-F238E27FC236}">
                <a16:creationId xmlns:a16="http://schemas.microsoft.com/office/drawing/2014/main" id="{89D50A57-0FBE-9578-0796-83D8B2E7368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1900291"/>
            <a:ext cx="1440000" cy="1406592"/>
          </a:xfrm>
          <a:prstGeom prst="rect">
            <a:avLst/>
          </a:prstGeom>
        </p:spPr>
      </p:pic>
      <p:pic>
        <p:nvPicPr>
          <p:cNvPr id="120" name="Kép 119" descr="A képen szöveg látható&#10;&#10;Automatikusan generált leírás">
            <a:extLst>
              <a:ext uri="{FF2B5EF4-FFF2-40B4-BE49-F238E27FC236}">
                <a16:creationId xmlns:a16="http://schemas.microsoft.com/office/drawing/2014/main" id="{50A7FC61-D0C3-C379-E2F0-06990C45D59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000" y="11875548"/>
            <a:ext cx="1440000" cy="1429632"/>
          </a:xfrm>
          <a:prstGeom prst="rect">
            <a:avLst/>
          </a:prstGeom>
        </p:spPr>
      </p:pic>
      <p:pic>
        <p:nvPicPr>
          <p:cNvPr id="122" name="Kép 121" descr="A képen szöveg, elemek, zacskó látható&#10;&#10;Automatikusan generált leírás">
            <a:extLst>
              <a:ext uri="{FF2B5EF4-FFF2-40B4-BE49-F238E27FC236}">
                <a16:creationId xmlns:a16="http://schemas.microsoft.com/office/drawing/2014/main" id="{D66A7430-7109-13E1-DB1A-6DEF9005FAC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000" y="11865090"/>
            <a:ext cx="1440000" cy="1435392"/>
          </a:xfrm>
          <a:prstGeom prst="rect">
            <a:avLst/>
          </a:prstGeom>
        </p:spPr>
      </p:pic>
      <p:pic>
        <p:nvPicPr>
          <p:cNvPr id="124" name="Kép 123" descr="A képen szöveg látható&#10;&#10;Automatikusan generált leírás">
            <a:extLst>
              <a:ext uri="{FF2B5EF4-FFF2-40B4-BE49-F238E27FC236}">
                <a16:creationId xmlns:a16="http://schemas.microsoft.com/office/drawing/2014/main" id="{EEBAF607-F1E6-914C-0C75-F3B866E0D95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15500019"/>
            <a:ext cx="1440000" cy="1440000"/>
          </a:xfrm>
          <a:prstGeom prst="rect">
            <a:avLst/>
          </a:prstGeom>
        </p:spPr>
      </p:pic>
      <p:pic>
        <p:nvPicPr>
          <p:cNvPr id="128" name="Kép 127" descr="A képen szöveg, műanyag látható&#10;&#10;Automatikusan generált leírás">
            <a:extLst>
              <a:ext uri="{FF2B5EF4-FFF2-40B4-BE49-F238E27FC236}">
                <a16:creationId xmlns:a16="http://schemas.microsoft.com/office/drawing/2014/main" id="{75AA6242-1843-B57D-25F3-C3AF0A4C638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000" y="15518167"/>
            <a:ext cx="1440000" cy="1407744"/>
          </a:xfrm>
          <a:prstGeom prst="rect">
            <a:avLst/>
          </a:prstGeom>
        </p:spPr>
      </p:pic>
      <p:pic>
        <p:nvPicPr>
          <p:cNvPr id="130" name="Kép 129" descr="A képen szöveg látható&#10;&#10;Automatikusan generált leírás">
            <a:extLst>
              <a:ext uri="{FF2B5EF4-FFF2-40B4-BE49-F238E27FC236}">
                <a16:creationId xmlns:a16="http://schemas.microsoft.com/office/drawing/2014/main" id="{FF5B750D-5F05-D781-7655-AB60519C503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000" y="15492823"/>
            <a:ext cx="1440000" cy="143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1897</TotalTime>
  <Words>832</Words>
  <Application>Microsoft Office PowerPoint</Application>
  <PresentationFormat>Egyéni</PresentationFormat>
  <Paragraphs>33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Zöldesi Attila</cp:lastModifiedBy>
  <cp:revision>95</cp:revision>
  <cp:lastPrinted>2020-10-14T10:13:42Z</cp:lastPrinted>
  <dcterms:created xsi:type="dcterms:W3CDTF">2020-04-21T06:52:21Z</dcterms:created>
  <dcterms:modified xsi:type="dcterms:W3CDTF">2022-08-26T08:22:47Z</dcterms:modified>
  <cp:category/>
</cp:coreProperties>
</file>