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C5E3B"/>
    <a:srgbClr val="CAD4CA"/>
    <a:srgbClr val="A5B5A5"/>
    <a:srgbClr val="778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25" d="100"/>
          <a:sy n="125" d="100"/>
        </p:scale>
        <p:origin x="2574" y="-5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76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396027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AD4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8"/>
            <a:ext cx="3658319" cy="16442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uveďte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774409"/>
            <a:ext cx="3027058" cy="12525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Labrum</a:t>
            </a: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AP722494</a:t>
            </a:r>
            <a:br>
              <a:rPr lang="en-GB" sz="800" dirty="0"/>
            </a:br>
            <a:r>
              <a:rPr lang="en-GB" sz="1000" dirty="0" err="1"/>
              <a:t>Multifunkční</a:t>
            </a:r>
            <a:r>
              <a:rPr lang="en-GB" sz="1000" dirty="0"/>
              <a:t> </a:t>
            </a:r>
            <a:r>
              <a:rPr lang="en-GB" sz="1000" dirty="0" err="1"/>
              <a:t>bambusová</a:t>
            </a:r>
            <a:r>
              <a:rPr lang="en-GB" sz="1000" dirty="0"/>
              <a:t> </a:t>
            </a:r>
            <a:r>
              <a:rPr lang="en-GB" sz="1000" dirty="0" err="1"/>
              <a:t>stolní</a:t>
            </a:r>
            <a:r>
              <a:rPr lang="en-GB" sz="1000" dirty="0"/>
              <a:t> </a:t>
            </a:r>
            <a:r>
              <a:rPr lang="en-GB" sz="1000" dirty="0" err="1"/>
              <a:t>lampa</a:t>
            </a:r>
            <a:r>
              <a:rPr lang="en-GB" sz="1000" dirty="0"/>
              <a:t> s 25 LED </a:t>
            </a:r>
            <a:r>
              <a:rPr lang="en-GB" sz="1000" dirty="0" err="1"/>
              <a:t>diodami</a:t>
            </a:r>
            <a:r>
              <a:rPr lang="en-GB" sz="1000" dirty="0"/>
              <a:t> a </a:t>
            </a:r>
            <a:r>
              <a:rPr lang="en-GB" sz="1000" dirty="0" err="1"/>
              <a:t>nastavitelným</a:t>
            </a:r>
            <a:r>
              <a:rPr lang="en-GB" sz="1000" dirty="0"/>
              <a:t> </a:t>
            </a:r>
            <a:r>
              <a:rPr lang="en-GB" sz="1000" dirty="0" err="1"/>
              <a:t>jasem</a:t>
            </a:r>
            <a:r>
              <a:rPr lang="en-GB" sz="1000" dirty="0"/>
              <a:t>. S </a:t>
            </a:r>
            <a:r>
              <a:rPr lang="en-GB" sz="1000" dirty="0" err="1"/>
              <a:t>vestavěnou</a:t>
            </a:r>
            <a:r>
              <a:rPr lang="en-GB" sz="1000" dirty="0"/>
              <a:t> </a:t>
            </a:r>
            <a:r>
              <a:rPr lang="en-GB" sz="1000" dirty="0" err="1"/>
              <a:t>bezdrátovou</a:t>
            </a:r>
            <a:r>
              <a:rPr lang="en-GB" sz="1000" dirty="0"/>
              <a:t> </a:t>
            </a:r>
            <a:r>
              <a:rPr lang="en-GB" sz="1000" dirty="0" err="1"/>
              <a:t>rychlonabíječkou</a:t>
            </a:r>
            <a:r>
              <a:rPr lang="en-GB" sz="1000" dirty="0"/>
              <a:t> (10W) a </a:t>
            </a:r>
            <a:r>
              <a:rPr lang="en-GB" sz="1000" dirty="0" err="1"/>
              <a:t>portem</a:t>
            </a:r>
            <a:r>
              <a:rPr lang="en-GB" sz="1000" dirty="0"/>
              <a:t> USB pro </a:t>
            </a:r>
            <a:r>
              <a:rPr lang="en-GB" sz="1000" dirty="0" err="1"/>
              <a:t>nabíjení</a:t>
            </a:r>
            <a:r>
              <a:rPr lang="en-GB" sz="1000" dirty="0"/>
              <a:t> 2 </a:t>
            </a:r>
            <a:r>
              <a:rPr lang="en-GB" sz="1000" dirty="0" err="1"/>
              <a:t>zařízení</a:t>
            </a:r>
            <a:r>
              <a:rPr lang="en-GB" sz="1000" dirty="0"/>
              <a:t> </a:t>
            </a:r>
            <a:r>
              <a:rPr lang="en-GB" sz="1000" dirty="0" err="1"/>
              <a:t>současně</a:t>
            </a:r>
            <a:r>
              <a:rPr lang="en-GB" sz="1000" dirty="0"/>
              <a:t> (1 </a:t>
            </a:r>
            <a:r>
              <a:rPr lang="en-GB" sz="1000" dirty="0" err="1"/>
              <a:t>bezdrátově</a:t>
            </a:r>
            <a:r>
              <a:rPr lang="en-GB" sz="1000" dirty="0"/>
              <a:t> a 1 </a:t>
            </a:r>
            <a:r>
              <a:rPr lang="en-GB" sz="1000" dirty="0" err="1"/>
              <a:t>přes</a:t>
            </a:r>
            <a:r>
              <a:rPr lang="en-GB" sz="1000" dirty="0"/>
              <a:t> </a:t>
            </a:r>
            <a:r>
              <a:rPr lang="en-GB" sz="1000" dirty="0" err="1"/>
              <a:t>kabel</a:t>
            </a:r>
            <a:r>
              <a:rPr lang="en-GB" sz="1000" dirty="0"/>
              <a:t>). Max. </a:t>
            </a:r>
            <a:r>
              <a:rPr lang="en-GB" sz="1000" dirty="0" err="1"/>
              <a:t>výstup</a:t>
            </a:r>
            <a:r>
              <a:rPr lang="en-GB" sz="1000" dirty="0"/>
              <a:t>: 1000 mA. </a:t>
            </a:r>
            <a:r>
              <a:rPr lang="en-GB" sz="1000" dirty="0" err="1"/>
              <a:t>Včetně</a:t>
            </a:r>
            <a:r>
              <a:rPr lang="en-GB" sz="1000" dirty="0"/>
              <a:t> USB </a:t>
            </a:r>
            <a:r>
              <a:rPr lang="en-GB" sz="1000" dirty="0" err="1"/>
              <a:t>nabíjecího</a:t>
            </a:r>
            <a:r>
              <a:rPr lang="en-GB" sz="1000" dirty="0"/>
              <a:t> </a:t>
            </a:r>
            <a:r>
              <a:rPr lang="en-GB" sz="1000" dirty="0" err="1"/>
              <a:t>kabelu</a:t>
            </a:r>
            <a:r>
              <a:rPr lang="en-GB" sz="1000" dirty="0"/>
              <a:t>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23291" y="13476403"/>
            <a:ext cx="4912867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Zde</a:t>
            </a:r>
            <a:r>
              <a:rPr lang="en-GB" sz="900" dirty="0"/>
              <a:t> </a:t>
            </a:r>
            <a:r>
              <a:rPr lang="en-GB" sz="900" dirty="0" err="1"/>
              <a:t>uveďte</a:t>
            </a:r>
            <a:r>
              <a:rPr lang="en-GB" sz="900" dirty="0"/>
              <a:t> </a:t>
            </a:r>
            <a:r>
              <a:rPr lang="en-GB" sz="900" dirty="0" err="1"/>
              <a:t>své</a:t>
            </a:r>
            <a:r>
              <a:rPr lang="en-GB" sz="900" dirty="0"/>
              <a:t> </a:t>
            </a:r>
            <a:r>
              <a:rPr lang="en-GB" sz="900" dirty="0" err="1"/>
              <a:t>kontaktní</a:t>
            </a:r>
            <a:r>
              <a:rPr lang="en-GB" sz="900" dirty="0"/>
              <a:t> </a:t>
            </a:r>
            <a:r>
              <a:rPr lang="en-GB" sz="900" dirty="0" err="1"/>
              <a:t>údaje</a:t>
            </a:r>
            <a:r>
              <a:rPr lang="en-GB" sz="900" dirty="0"/>
              <a:t>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342052" y="5935007"/>
            <a:ext cx="3214237" cy="75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Kerala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AP800476</a:t>
            </a:r>
            <a:br>
              <a:rPr lang="en-GB" sz="1600" dirty="0"/>
            </a:br>
            <a:r>
              <a:rPr lang="en-US" sz="1000" dirty="0" err="1"/>
              <a:t>Sada</a:t>
            </a:r>
            <a:r>
              <a:rPr lang="en-US" sz="1000" dirty="0"/>
              <a:t> 2 </a:t>
            </a:r>
            <a:r>
              <a:rPr lang="en-US" sz="1000" dirty="0" err="1"/>
              <a:t>ks</a:t>
            </a:r>
            <a:r>
              <a:rPr lang="en-US" sz="1000" dirty="0"/>
              <a:t> </a:t>
            </a:r>
            <a:r>
              <a:rPr lang="en-US" sz="1000" dirty="0" err="1"/>
              <a:t>bambusové</a:t>
            </a:r>
            <a:r>
              <a:rPr lang="en-US" sz="1000" dirty="0"/>
              <a:t> </a:t>
            </a:r>
            <a:r>
              <a:rPr lang="en-US" sz="1000" dirty="0" err="1"/>
              <a:t>solničky</a:t>
            </a:r>
            <a:r>
              <a:rPr lang="en-US" sz="1000" dirty="0"/>
              <a:t> a </a:t>
            </a:r>
            <a:r>
              <a:rPr lang="en-US" sz="1000" dirty="0" err="1"/>
              <a:t>pepřenky</a:t>
            </a:r>
            <a:r>
              <a:rPr lang="en-US" sz="1000" dirty="0"/>
              <a:t>. </a:t>
            </a:r>
            <a:r>
              <a:rPr lang="en-US" sz="1000" dirty="0" err="1"/>
              <a:t>Sada</a:t>
            </a:r>
            <a:r>
              <a:rPr lang="en-US" sz="1000" dirty="0"/>
              <a:t> </a:t>
            </a:r>
            <a:r>
              <a:rPr lang="en-US" sz="1000" dirty="0" err="1"/>
              <a:t>pohodlně</a:t>
            </a:r>
            <a:r>
              <a:rPr lang="en-US" sz="1000" dirty="0"/>
              <a:t> </a:t>
            </a:r>
            <a:r>
              <a:rPr lang="en-US" sz="1000" dirty="0" err="1"/>
              <a:t>těsní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en-US" sz="1000" dirty="0"/>
              <a:t> </a:t>
            </a:r>
            <a:r>
              <a:rPr lang="en-US" sz="1000" dirty="0" err="1"/>
              <a:t>středu</a:t>
            </a:r>
            <a:r>
              <a:rPr lang="en-US" sz="1000" dirty="0"/>
              <a:t> </a:t>
            </a:r>
            <a:r>
              <a:rPr lang="en-US" sz="1000" dirty="0" err="1"/>
              <a:t>díky</a:t>
            </a:r>
            <a:r>
              <a:rPr lang="en-US" sz="1000" dirty="0"/>
              <a:t> </a:t>
            </a:r>
            <a:r>
              <a:rPr lang="en-US" sz="1000" dirty="0" err="1"/>
              <a:t>magnetům</a:t>
            </a:r>
            <a:r>
              <a:rPr lang="en-US" sz="1000" dirty="0"/>
              <a:t> </a:t>
            </a:r>
            <a:r>
              <a:rPr lang="en-US" sz="1000" dirty="0" err="1"/>
              <a:t>umístěným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straně</a:t>
            </a:r>
            <a:r>
              <a:rPr lang="en-US" sz="1000" dirty="0"/>
              <a:t>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1" y="7828996"/>
            <a:ext cx="3118383" cy="772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Chiang</a:t>
            </a:r>
            <a:r>
              <a:rPr lang="en-GB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AP808040-10</a:t>
            </a:r>
            <a:br>
              <a:rPr lang="en-GB" dirty="0"/>
            </a:br>
            <a:r>
              <a:rPr lang="en-US" sz="1000" dirty="0" err="1"/>
              <a:t>Sada</a:t>
            </a:r>
            <a:r>
              <a:rPr lang="en-US" sz="1000" dirty="0"/>
              <a:t> 10 </a:t>
            </a:r>
            <a:r>
              <a:rPr lang="en-US" sz="1000" dirty="0" err="1"/>
              <a:t>ks</a:t>
            </a:r>
            <a:r>
              <a:rPr lang="en-US" sz="1000" dirty="0"/>
              <a:t> RPET </a:t>
            </a:r>
            <a:r>
              <a:rPr lang="en-US" sz="1000" dirty="0" err="1"/>
              <a:t>filcového</a:t>
            </a:r>
            <a:r>
              <a:rPr lang="en-US" sz="1000" dirty="0"/>
              <a:t> </a:t>
            </a:r>
            <a:r>
              <a:rPr lang="en-US" sz="1000" dirty="0" err="1"/>
              <a:t>podtácku</a:t>
            </a:r>
            <a:r>
              <a:rPr lang="en-US" sz="1000" dirty="0"/>
              <a:t> v </a:t>
            </a:r>
            <a:r>
              <a:rPr lang="en-US" sz="1000" dirty="0" err="1"/>
              <a:t>bambusovém</a:t>
            </a:r>
            <a:r>
              <a:rPr lang="en-US" sz="1000" dirty="0"/>
              <a:t> </a:t>
            </a:r>
            <a:r>
              <a:rPr lang="en-US" sz="1000" dirty="0" err="1"/>
              <a:t>držáku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stůl</a:t>
            </a:r>
            <a:r>
              <a:rPr lang="en-US" sz="1000" dirty="0"/>
              <a:t>. S </a:t>
            </a:r>
            <a:r>
              <a:rPr lang="en-US" sz="1000" dirty="0" err="1"/>
              <a:t>výrazným</a:t>
            </a:r>
            <a:r>
              <a:rPr lang="en-US" sz="1000" dirty="0"/>
              <a:t> </a:t>
            </a:r>
            <a:r>
              <a:rPr lang="en-US" sz="1000" dirty="0" err="1"/>
              <a:t>logem</a:t>
            </a:r>
            <a:r>
              <a:rPr lang="en-US" sz="1000" dirty="0"/>
              <a:t> RPET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každém</a:t>
            </a:r>
            <a:r>
              <a:rPr lang="en-US" sz="1000" dirty="0"/>
              <a:t> </a:t>
            </a:r>
            <a:r>
              <a:rPr lang="en-US" sz="1000" dirty="0" err="1"/>
              <a:t>tácku</a:t>
            </a:r>
            <a:r>
              <a:rPr lang="en-US" sz="1000" dirty="0"/>
              <a:t>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7147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Laurens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AP722543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reproduktor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bambusovém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krytu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vestavěnou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solární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nabíječkou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dobíjecí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baterií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Včetně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USB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nabíjecího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kabelu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9337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Spiroo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ea typeface="Open Sans" panose="020B0606030504020204" pitchFamily="34" charset="0"/>
                <a:cs typeface="Open Sans" panose="020B0606030504020204" pitchFamily="34" charset="0"/>
              </a:rPr>
              <a:t>Bambusová vodováha s otvírákem na láhve.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2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74676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AP716532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zakázku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vyrobený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polyesterový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potah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zavazadla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zapínáním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suchý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zip.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Vhodné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střední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kufry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do 42x62x26 cm.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997421"/>
            <a:ext cx="1800000" cy="681485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en-GB" sz="26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Jděte</a:t>
            </a:r>
            <a:r>
              <a:rPr lang="en-GB" sz="26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s </a:t>
            </a:r>
            <a:r>
              <a:rPr lang="en-GB" sz="26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dobou</a:t>
            </a:r>
            <a:endParaRPr lang="en-GB" sz="29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635094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Propagujte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svou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společnost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něčím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novým</a:t>
            </a:r>
            <a:r>
              <a:rPr lang="en-GB" sz="1200" dirty="0">
                <a:solidFill>
                  <a:schemeClr val="bg1"/>
                </a:solidFill>
              </a:rPr>
              <a:t> a trendy.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Udělejte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dojem</a:t>
            </a:r>
            <a:r>
              <a:rPr lang="hu-HU" sz="1200" dirty="0">
                <a:solidFill>
                  <a:schemeClr val="bg1"/>
                </a:solidFill>
              </a:rPr>
              <a:t> na </a:t>
            </a:r>
            <a:r>
              <a:rPr lang="hu-HU" sz="1200" dirty="0" err="1">
                <a:solidFill>
                  <a:schemeClr val="bg1"/>
                </a:solidFill>
              </a:rPr>
              <a:t>své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zákazníky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praktickými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stylovými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reklamními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dárky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které</a:t>
            </a:r>
            <a:r>
              <a:rPr lang="hu-HU" sz="1200" dirty="0">
                <a:solidFill>
                  <a:schemeClr val="bg1"/>
                </a:solidFill>
              </a:rPr>
              <a:t> se </a:t>
            </a:r>
            <a:r>
              <a:rPr lang="hu-HU" sz="1200" dirty="0" err="1">
                <a:solidFill>
                  <a:schemeClr val="bg1"/>
                </a:solidFill>
              </a:rPr>
              <a:t>hodí</a:t>
            </a:r>
            <a:r>
              <a:rPr lang="hu-HU" sz="1200" dirty="0">
                <a:solidFill>
                  <a:schemeClr val="bg1"/>
                </a:solidFill>
              </a:rPr>
              <a:t> pro </a:t>
            </a:r>
            <a:r>
              <a:rPr lang="hu-HU" sz="1200" dirty="0" err="1">
                <a:solidFill>
                  <a:schemeClr val="bg1"/>
                </a:solidFill>
              </a:rPr>
              <a:t>každý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aspekt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života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udělají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vaši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firemní</a:t>
            </a:r>
            <a:r>
              <a:rPr lang="hu-HU" sz="1200" dirty="0">
                <a:solidFill>
                  <a:schemeClr val="bg1"/>
                </a:solidFill>
              </a:rPr>
              <a:t> image </a:t>
            </a:r>
            <a:r>
              <a:rPr lang="hu-HU" sz="1200" dirty="0" err="1">
                <a:solidFill>
                  <a:schemeClr val="bg1"/>
                </a:solidFill>
              </a:rPr>
              <a:t>nezapomenutelnou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7659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CreaStick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Page A</a:t>
            </a:r>
            <a:b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AP716546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Papírem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potažené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značkovače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stránek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100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plastových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fóliových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značkovačů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stránek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5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různých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barvách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(44×12 mm).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</a:t>
            </a:r>
            <a:endParaRPr lang="en-GB" sz="12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F3EF4-9331-96C1-0046-0ADB95D7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639" r="8406" b="639"/>
          <a:stretch/>
        </p:blipFill>
        <p:spPr>
          <a:xfrm>
            <a:off x="0" y="885106"/>
            <a:ext cx="3692726" cy="246238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B57D6B8-B2FF-0C31-35D2-DCDAF5320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4009" r="4849" b="16771"/>
          <a:stretch/>
        </p:blipFill>
        <p:spPr>
          <a:xfrm>
            <a:off x="434526" y="3577965"/>
            <a:ext cx="1666604" cy="1645002"/>
          </a:xfrm>
          <a:prstGeom prst="rect">
            <a:avLst/>
          </a:prstGeom>
        </p:spPr>
      </p:pic>
      <p:pic>
        <p:nvPicPr>
          <p:cNvPr id="40" name="Kép 39" descr="A képen fából készült, padló, faanyag látható&#10;&#10;Automatikusan generált leírás">
            <a:extLst>
              <a:ext uri="{FF2B5EF4-FFF2-40B4-BE49-F238E27FC236}">
                <a16:creationId xmlns:a16="http://schemas.microsoft.com/office/drawing/2014/main" id="{00BF2DCE-BF0A-AF08-7E80-ECB4B5D958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0788" r="27156" b="13931"/>
          <a:stretch/>
        </p:blipFill>
        <p:spPr>
          <a:xfrm>
            <a:off x="3692726" y="5485078"/>
            <a:ext cx="1684386" cy="1659428"/>
          </a:xfrm>
          <a:prstGeom prst="rect">
            <a:avLst/>
          </a:prstGeom>
        </p:spPr>
      </p:pic>
      <p:pic>
        <p:nvPicPr>
          <p:cNvPr id="42" name="Kép 41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0B7EE7A1-5A07-30E8-0B91-FE0846B69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49249" r="6572" b="7672"/>
          <a:stretch/>
        </p:blipFill>
        <p:spPr>
          <a:xfrm>
            <a:off x="434525" y="7385724"/>
            <a:ext cx="1666604" cy="16412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23623-C251-E900-AA37-21F716068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" y="9819456"/>
            <a:ext cx="1137667" cy="937438"/>
          </a:xfrm>
          <a:prstGeom prst="rect">
            <a:avLst/>
          </a:prstGeom>
        </p:spPr>
      </p:pic>
      <p:pic>
        <p:nvPicPr>
          <p:cNvPr id="15" name="Kép 14" descr="A képen csengő látható&#10;&#10;Automatikusan generált leírás">
            <a:extLst>
              <a:ext uri="{FF2B5EF4-FFF2-40B4-BE49-F238E27FC236}">
                <a16:creationId xmlns:a16="http://schemas.microsoft.com/office/drawing/2014/main" id="{44317DFD-24E2-0994-D624-5EC538257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3" y="9863060"/>
            <a:ext cx="1113395" cy="895170"/>
          </a:xfrm>
          <a:prstGeom prst="rect">
            <a:avLst/>
          </a:prstGeom>
        </p:spPr>
      </p:pic>
      <p:pic>
        <p:nvPicPr>
          <p:cNvPr id="41" name="Kép 40" descr="A képen szöveg látható&#10;&#10;Automatikusan generált leírás">
            <a:extLst>
              <a:ext uri="{FF2B5EF4-FFF2-40B4-BE49-F238E27FC236}">
                <a16:creationId xmlns:a16="http://schemas.microsoft.com/office/drawing/2014/main" id="{22933065-2D37-A17B-A006-725A6839A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5" y="9931659"/>
            <a:ext cx="1088038" cy="691992"/>
          </a:xfrm>
          <a:prstGeom prst="rect">
            <a:avLst/>
          </a:prstGeom>
        </p:spPr>
      </p:pic>
      <p:pic>
        <p:nvPicPr>
          <p:cNvPr id="44" name="Kép 43" descr="A képen ülés látható&#10;&#10;Automatikusan generált leírás">
            <a:extLst>
              <a:ext uri="{FF2B5EF4-FFF2-40B4-BE49-F238E27FC236}">
                <a16:creationId xmlns:a16="http://schemas.microsoft.com/office/drawing/2014/main" id="{D4E71D58-FF4E-BF7C-A392-57584AD2D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4" y="9711130"/>
            <a:ext cx="718576" cy="1145688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6CAB6159-CC58-34D4-647D-E94921115A80}"/>
              </a:ext>
            </a:extLst>
          </p:cNvPr>
          <p:cNvSpPr txBox="1"/>
          <p:nvPr/>
        </p:nvSpPr>
        <p:spPr>
          <a:xfrm>
            <a:off x="352561" y="13045729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Další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nápady</a:t>
            </a:r>
            <a:r>
              <a:rPr lang="hu-HU" sz="1200" b="1" cap="all" dirty="0">
                <a:solidFill>
                  <a:schemeClr val="bg1"/>
                </a:solidFill>
              </a:rPr>
              <a:t> na </a:t>
            </a:r>
            <a:r>
              <a:rPr lang="hu-HU" sz="1200" b="1" cap="all" dirty="0" err="1">
                <a:solidFill>
                  <a:schemeClr val="bg1"/>
                </a:solidFill>
              </a:rPr>
              <a:t>dárky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najdete</a:t>
            </a:r>
            <a:r>
              <a:rPr lang="hu-HU" sz="1200" b="1" cap="all" dirty="0">
                <a:solidFill>
                  <a:schemeClr val="bg1"/>
                </a:solidFill>
              </a:rPr>
              <a:t> v </a:t>
            </a:r>
            <a:r>
              <a:rPr lang="hu-HU" sz="1200" b="1" cap="all" dirty="0" err="1">
                <a:solidFill>
                  <a:schemeClr val="bg1"/>
                </a:solidFill>
              </a:rPr>
              <a:t>našem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vánočním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katalogu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256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Zöldesi Attila</cp:lastModifiedBy>
  <cp:revision>21</cp:revision>
  <dcterms:created xsi:type="dcterms:W3CDTF">2022-04-19T14:00:52Z</dcterms:created>
  <dcterms:modified xsi:type="dcterms:W3CDTF">2022-08-25T12:19:50Z</dcterms:modified>
</cp:coreProperties>
</file>