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75" d="100"/>
          <a:sy n="75" d="100"/>
        </p:scale>
        <p:origin x="25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774409"/>
            <a:ext cx="3027058" cy="1239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fr-FR" sz="1000" dirty="0"/>
              <a:t>Lampe de bureau multifonctions en bambou avec 25 LED, et une luminosité réglable. Avec chargeur rapide sans fil intégré (10W) et port de charge USB pour charger 2 appareils simultanément (1 sans fil et 1 par câble). Sortie maximale : 1000 mA. Câble de chargement USB inclu.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900" dirty="0"/>
              <a:t>Placez vos conditions promotionnelles ici 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33040" y="5850959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fr-FR" sz="1000" dirty="0"/>
              <a:t>Ensemble salière et poivrière en bambou de 2 pièces. L'ensemble se ferme facilement au centre grâce à des aimants placés sur le côté des salières.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1" y="7740152"/>
            <a:ext cx="3118383" cy="93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fr-FR" sz="1000" dirty="0"/>
              <a:t>Set de 10 sous-verres en feutre RPET dans un support de bureau en bambou. Avec le logo RPET distinctif sur chaque sous-verre.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8748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Enceinte Bluetooth dans un boîtier en bambou avec chargeur solaire intégré et batterie rechargeable. Câble de chargement USB inclu.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1061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Niveau à bulle en bambou avec décapsuleur.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Housse à bagages en polyester, sur mesure, avec fermeture velcro. Convient aux valises de taille moyenne jusqu'à 42x62x26 cm.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982181"/>
            <a:ext cx="1800000" cy="666096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en-GB" sz="24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Bougez</a:t>
            </a:r>
            <a:r>
              <a:rPr lang="en-GB" sz="24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avec le temps</a:t>
            </a:r>
            <a:endParaRPr lang="en-GB" sz="28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612234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</a:rPr>
              <a:t>Faites la promotion de votre entreprise avec quelque chose de nouveau et tendance.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Impressionnez vos clients avec des cadeaux promotionnels pratiques et élégants et véhiculez une image d'entreprise la plus mémorable.</a:t>
            </a:r>
            <a:endParaRPr lang="en-GB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8619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Marqueurs de page recouverts de papier personnalisé. Comprend 100 marqueurs de page de film plastifié en 5 couleurs assorties (44×12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819456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863060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931659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711130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52561" y="13045729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cap="all" dirty="0">
                <a:solidFill>
                  <a:schemeClr val="bg1"/>
                </a:solidFill>
              </a:rPr>
              <a:t>Retrouvez d'autres idées cadeaux dans notre catalogue de Noël 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290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19</cp:revision>
  <dcterms:created xsi:type="dcterms:W3CDTF">2022-04-19T14:00:52Z</dcterms:created>
  <dcterms:modified xsi:type="dcterms:W3CDTF">2022-08-26T08:42:21Z</dcterms:modified>
</cp:coreProperties>
</file>