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2050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contatto!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3" y="3700595"/>
            <a:ext cx="3027058" cy="13997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it-IT" sz="1000" dirty="0"/>
              <a:t>Lampada da tavolo multifunzionale in bambù con 25 LED e luminosità regolabile. Con caricabatterie wireless rapido integrato (10W) e porta di ricarica USB per la ricarica simultanea di 2 dispositivi (1 in modalità wireless e 1 via cavo). Uscita massima: 1000 mA. Fornita con cavo USB per la ricarica.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Aggiungi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it-IT" sz="1000" dirty="0"/>
              <a:t>Set di 2pz composto da una saliera ed una pepiera in bambù. Il set si incastra facilmente al centro grazie ai magneti posizionati su di un lato.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320333" y="7736480"/>
            <a:ext cx="3118383" cy="93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it-IT" sz="1000" dirty="0"/>
              <a:t>Set di 10 sottobicchieri in feltro RPET in un contenitore da tavolo in bambù. Ciascun sottobicchiere riporta il caratteristico logo RPET.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Cassa Bluetooth con scocca in bambù, caricabatterie solare integrato e batteria ricaricabile. Fornito con cavo di ricarica USB.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9337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Livella in bambù con apribottiglie.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Copertura per valigie in poliestere personalizzabile, con chiusura in velcro. Si adatta a valigie di medie dimensioni fino a 42x62x26 cm.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85732"/>
            <a:ext cx="1800000" cy="65500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it-IT" sz="24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Stai al passo coi tempi</a:t>
            </a:r>
            <a:endParaRPr lang="en-GB" sz="29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41193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Promuovi la tua azienda con qualcosa di nuovo e di tendenza</a:t>
            </a:r>
            <a:r>
              <a:rPr lang="hu-HU" sz="1200" dirty="0">
                <a:solidFill>
                  <a:schemeClr val="bg1"/>
                </a:solidFill>
              </a:rPr>
              <a:t>. </a:t>
            </a:r>
            <a:r>
              <a:rPr lang="it-IT" sz="1200" dirty="0">
                <a:solidFill>
                  <a:schemeClr val="bg1"/>
                </a:solidFill>
              </a:rPr>
              <a:t>Sorprendi i tuoi clienti con regali promozionali pratici ed eleganti, adatti a ogni aspetto della vita e che rendano indimenticabile la tua immagine aziendale.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8619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Segnapagina personalizzabile con copertina in carta. Comprende 100 segnapagina in pellicola di plastica disponibile in 5 colori assortiti (44x12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cap="all" dirty="0">
                <a:solidFill>
                  <a:schemeClr val="bg1"/>
                </a:solidFill>
              </a:rPr>
              <a:t>Scopri altre idee regalo nel nostro nuovo catalogo natalizio!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301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20</cp:revision>
  <dcterms:created xsi:type="dcterms:W3CDTF">2022-04-19T14:00:52Z</dcterms:created>
  <dcterms:modified xsi:type="dcterms:W3CDTF">2022-08-26T08:43:25Z</dcterms:modified>
</cp:coreProperties>
</file>