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3C5E3B"/>
    <a:srgbClr val="CAD4CA"/>
    <a:srgbClr val="A5B5A5"/>
    <a:srgbClr val="778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100" d="100"/>
          <a:sy n="100" d="100"/>
        </p:scale>
        <p:origin x="30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6692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6638"/>
            <a:ext cx="3658320" cy="16476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396027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AD4C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-11782" y="5485077"/>
            <a:ext cx="3704508" cy="165942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78878"/>
            <a:ext cx="3658319" cy="164429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20334" y="3774409"/>
            <a:ext cx="3027058" cy="12396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Labrum</a:t>
            </a: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AP722494</a:t>
            </a:r>
            <a:br>
              <a:rPr lang="en-GB" sz="800" dirty="0"/>
            </a:br>
            <a:r>
              <a:rPr lang="nl-NL" sz="1000" dirty="0"/>
              <a:t>Multifunctionele bureaulamp van bamboe met 25 leds en instelbare helderheid. Met ingebouwde draadloze snellader (10W) en USB-oplaadpoort voor het gelijktijdig opladen van 2 apparaten (1 draadloos en 1 via kabel). Maximaal uitgang: 1000mA. Inclusief USB-oplaadkabel.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23291" y="13476403"/>
            <a:ext cx="4912867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 err="1"/>
              <a:t>Plaats</a:t>
            </a:r>
            <a:r>
              <a:rPr lang="en-GB" sz="900" dirty="0"/>
              <a:t> </a:t>
            </a:r>
            <a:r>
              <a:rPr lang="en-GB" sz="900" dirty="0" err="1"/>
              <a:t>hier</a:t>
            </a:r>
            <a:r>
              <a:rPr lang="en-GB" sz="900" dirty="0"/>
              <a:t> </a:t>
            </a:r>
            <a:r>
              <a:rPr lang="en-GB" sz="900" dirty="0" err="1"/>
              <a:t>uw</a:t>
            </a:r>
            <a:r>
              <a:rPr lang="en-GB" sz="900" dirty="0"/>
              <a:t> </a:t>
            </a:r>
            <a:r>
              <a:rPr lang="en-GB" sz="900" dirty="0" err="1"/>
              <a:t>actievoorwaarden</a:t>
            </a:r>
            <a:r>
              <a:rPr lang="en-GB" sz="900" dirty="0"/>
              <a:t>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333040" y="5850959"/>
            <a:ext cx="3214237" cy="919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Kerala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AP800476</a:t>
            </a:r>
            <a:br>
              <a:rPr lang="en-GB" sz="1600" dirty="0"/>
            </a:br>
            <a:r>
              <a:rPr lang="nl-NL" sz="1000" dirty="0"/>
              <a:t>2 stuks bamboe zout en peper shaker set. De set sluit gemakkelijk in het midden af ​​dankzij magneten aan de zijkant van de shakers.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3208"/>
            <a:ext cx="2082796" cy="2455199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285882" y="7740152"/>
            <a:ext cx="3118383" cy="93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Chiang</a:t>
            </a:r>
            <a:r>
              <a:rPr lang="en-GB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AP808040-10</a:t>
            </a:r>
            <a:br>
              <a:rPr lang="en-GB" dirty="0"/>
            </a:br>
            <a:r>
              <a:rPr lang="nl-NL" sz="1000" dirty="0"/>
              <a:t>10-delige RPET vilten onderzetter set in bamboe bureauhouder. Met kenmerkend RPET-logo op elke achtbaan.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89641"/>
            <a:ext cx="1152000" cy="17147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Laurens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AP722543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Bluetooth speaker 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bamboe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behuizing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ingebouwde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solar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lader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oplaadbare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batterij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Inclusief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USB-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oplaadkabel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88474"/>
            <a:ext cx="1152000" cy="9337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Spiroo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Bamboe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waterpas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flesopener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88474"/>
            <a:ext cx="1151310" cy="17147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AP716532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polyester bagagehoes met klittenbandsluiting. Geschikt voor middelgrote koffers tot 42x62x26 cm.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1001231"/>
            <a:ext cx="1800000" cy="681485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nl-NL" sz="26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Ga met de tijd mee</a:t>
            </a:r>
            <a:endParaRPr lang="en-GB" sz="29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1631284"/>
            <a:ext cx="1800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1200" dirty="0">
                <a:solidFill>
                  <a:schemeClr val="bg1"/>
                </a:solidFill>
              </a:rPr>
              <a:t>Promoot uw bedrijf met iets nieuws en trendy.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nl-NL" sz="1200" dirty="0">
                <a:solidFill>
                  <a:schemeClr val="bg1"/>
                </a:solidFill>
              </a:rPr>
              <a:t>Maak indruk op uw klanten met praktische en stijlvolle relatiegeschenken die geschikt zijn voor elk facet van het leven en uw bedrijfsimago het meest gedenkwaardig maken.</a:t>
            </a:r>
            <a:endParaRPr lang="en-GB" sz="1000" dirty="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99720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94312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95694"/>
            <a:ext cx="1152000" cy="17659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CreaStick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Page A</a:t>
            </a:r>
            <a:b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AP716546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 met papier bedekte page markers. Inclusief 100 page markers van plastic film in 5 verschillende kleuren (44x12 mm).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1F3EF4-9331-96C1-0046-0ADB95D75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-639" r="8406" b="639"/>
          <a:stretch/>
        </p:blipFill>
        <p:spPr>
          <a:xfrm>
            <a:off x="0" y="885106"/>
            <a:ext cx="3692726" cy="246238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B57D6B8-B2FF-0C31-35D2-DCDAF5320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4009" r="4849" b="16771"/>
          <a:stretch/>
        </p:blipFill>
        <p:spPr>
          <a:xfrm>
            <a:off x="434526" y="3577965"/>
            <a:ext cx="1666604" cy="1645002"/>
          </a:xfrm>
          <a:prstGeom prst="rect">
            <a:avLst/>
          </a:prstGeom>
        </p:spPr>
      </p:pic>
      <p:pic>
        <p:nvPicPr>
          <p:cNvPr id="40" name="Kép 39" descr="A képen fából készült, padló, faanyag látható&#10;&#10;Automatikusan generált leírás">
            <a:extLst>
              <a:ext uri="{FF2B5EF4-FFF2-40B4-BE49-F238E27FC236}">
                <a16:creationId xmlns:a16="http://schemas.microsoft.com/office/drawing/2014/main" id="{00BF2DCE-BF0A-AF08-7E80-ECB4B5D958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20788" r="27156" b="13931"/>
          <a:stretch/>
        </p:blipFill>
        <p:spPr>
          <a:xfrm>
            <a:off x="3692726" y="5485078"/>
            <a:ext cx="1684386" cy="1659428"/>
          </a:xfrm>
          <a:prstGeom prst="rect">
            <a:avLst/>
          </a:prstGeom>
        </p:spPr>
      </p:pic>
      <p:pic>
        <p:nvPicPr>
          <p:cNvPr id="42" name="Kép 41" descr="A képen csésze, asztal, kávé, beltéri látható&#10;&#10;Automatikusan generált leírás">
            <a:extLst>
              <a:ext uri="{FF2B5EF4-FFF2-40B4-BE49-F238E27FC236}">
                <a16:creationId xmlns:a16="http://schemas.microsoft.com/office/drawing/2014/main" id="{0B7EE7A1-5A07-30E8-0B91-FE0846B69C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t="49249" r="6572" b="7672"/>
          <a:stretch/>
        </p:blipFill>
        <p:spPr>
          <a:xfrm>
            <a:off x="434525" y="7385724"/>
            <a:ext cx="1666604" cy="164129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0823623-C251-E900-AA37-21F716068A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5" y="9819456"/>
            <a:ext cx="1137667" cy="937438"/>
          </a:xfrm>
          <a:prstGeom prst="rect">
            <a:avLst/>
          </a:prstGeom>
        </p:spPr>
      </p:pic>
      <p:pic>
        <p:nvPicPr>
          <p:cNvPr id="15" name="Kép 14" descr="A képen csengő látható&#10;&#10;Automatikusan generált leírás">
            <a:extLst>
              <a:ext uri="{FF2B5EF4-FFF2-40B4-BE49-F238E27FC236}">
                <a16:creationId xmlns:a16="http://schemas.microsoft.com/office/drawing/2014/main" id="{44317DFD-24E2-0994-D624-5EC5382575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3" y="9863060"/>
            <a:ext cx="1113395" cy="895170"/>
          </a:xfrm>
          <a:prstGeom prst="rect">
            <a:avLst/>
          </a:prstGeom>
        </p:spPr>
      </p:pic>
      <p:pic>
        <p:nvPicPr>
          <p:cNvPr id="41" name="Kép 40" descr="A képen szöveg látható&#10;&#10;Automatikusan generált leírás">
            <a:extLst>
              <a:ext uri="{FF2B5EF4-FFF2-40B4-BE49-F238E27FC236}">
                <a16:creationId xmlns:a16="http://schemas.microsoft.com/office/drawing/2014/main" id="{22933065-2D37-A17B-A006-725A6839A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15" y="9931659"/>
            <a:ext cx="1088038" cy="691992"/>
          </a:xfrm>
          <a:prstGeom prst="rect">
            <a:avLst/>
          </a:prstGeom>
        </p:spPr>
      </p:pic>
      <p:pic>
        <p:nvPicPr>
          <p:cNvPr id="44" name="Kép 43" descr="A képen ülés látható&#10;&#10;Automatikusan generált leírás">
            <a:extLst>
              <a:ext uri="{FF2B5EF4-FFF2-40B4-BE49-F238E27FC236}">
                <a16:creationId xmlns:a16="http://schemas.microsoft.com/office/drawing/2014/main" id="{D4E71D58-FF4E-BF7C-A392-57584AD2D0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74" y="9711130"/>
            <a:ext cx="718576" cy="1145688"/>
          </a:xfrm>
          <a:prstGeom prst="rect">
            <a:avLst/>
          </a:prstGeom>
        </p:spPr>
      </p:pic>
      <p:sp>
        <p:nvSpPr>
          <p:cNvPr id="45" name="Szövegdoboz 44">
            <a:extLst>
              <a:ext uri="{FF2B5EF4-FFF2-40B4-BE49-F238E27FC236}">
                <a16:creationId xmlns:a16="http://schemas.microsoft.com/office/drawing/2014/main" id="{6CAB6159-CC58-34D4-647D-E94921115A80}"/>
              </a:ext>
            </a:extLst>
          </p:cNvPr>
          <p:cNvSpPr txBox="1"/>
          <p:nvPr/>
        </p:nvSpPr>
        <p:spPr>
          <a:xfrm>
            <a:off x="352561" y="13045729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b="1" cap="all" dirty="0">
                <a:solidFill>
                  <a:schemeClr val="bg1"/>
                </a:solidFill>
              </a:rPr>
              <a:t>Vind meer cadeau-ideeën in onze kerstcatalogus!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254</Words>
  <Application>Microsoft Office PowerPoint</Application>
  <PresentationFormat>Egyéni</PresentationFormat>
  <Paragraphs>23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Zöldesi Attila</cp:lastModifiedBy>
  <cp:revision>19</cp:revision>
  <dcterms:created xsi:type="dcterms:W3CDTF">2022-04-19T14:00:52Z</dcterms:created>
  <dcterms:modified xsi:type="dcterms:W3CDTF">2022-08-25T14:20:06Z</dcterms:modified>
</cp:coreProperties>
</file>