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5759450" cy="14400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5E5"/>
    <a:srgbClr val="3C5E3B"/>
    <a:srgbClr val="CAD4CA"/>
    <a:srgbClr val="A5B5A5"/>
    <a:srgbClr val="778F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>
        <p:scale>
          <a:sx n="75" d="100"/>
          <a:sy n="75" d="100"/>
        </p:scale>
        <p:origin x="250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356703"/>
            <a:ext cx="4895533" cy="5013407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7563446"/>
            <a:ext cx="4319588" cy="3476717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2533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1697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766678"/>
            <a:ext cx="1241881" cy="1220351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766678"/>
            <a:ext cx="3653651" cy="1220351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6552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7334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3590057"/>
            <a:ext cx="4967526" cy="5990088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9636813"/>
            <a:ext cx="4967526" cy="3150046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1513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3833390"/>
            <a:ext cx="2447766" cy="913680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3833390"/>
            <a:ext cx="2447766" cy="913680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2915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766681"/>
            <a:ext cx="4967526" cy="2783376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3530053"/>
            <a:ext cx="2436517" cy="1730025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5260078"/>
            <a:ext cx="2436517" cy="773678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3530053"/>
            <a:ext cx="2448516" cy="1730025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5260078"/>
            <a:ext cx="2448516" cy="773678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6606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14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810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960014"/>
            <a:ext cx="1857573" cy="3360050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2073367"/>
            <a:ext cx="2915722" cy="10233485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320064"/>
            <a:ext cx="1857573" cy="8003453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7339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960014"/>
            <a:ext cx="1857573" cy="3360050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2073367"/>
            <a:ext cx="2915722" cy="10233485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320064"/>
            <a:ext cx="1857573" cy="8003453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1061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766681"/>
            <a:ext cx="4967526" cy="2783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3833390"/>
            <a:ext cx="4967526" cy="9136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3346867"/>
            <a:ext cx="1295876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52E20-71D3-4B6A-A423-3934E4B9EAD7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3346867"/>
            <a:ext cx="1943814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3346867"/>
            <a:ext cx="1295876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290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wmf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hyperlink" Target="http://www.writeyourwebsitehere.com/" TargetMode="External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A képen beltéri, szemüveg látható&#10;&#10;Automatikusan generált leírás">
            <a:extLst>
              <a:ext uri="{FF2B5EF4-FFF2-40B4-BE49-F238E27FC236}">
                <a16:creationId xmlns:a16="http://schemas.microsoft.com/office/drawing/2014/main" id="{21302F95-604F-4761-8AB9-72FE0CA867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707" y="7386638"/>
            <a:ext cx="1675424" cy="1646692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id="{B0B312EF-FA75-424E-B7F7-BD68B1C0E4E1}"/>
              </a:ext>
            </a:extLst>
          </p:cNvPr>
          <p:cNvSpPr/>
          <p:nvPr/>
        </p:nvSpPr>
        <p:spPr>
          <a:xfrm>
            <a:off x="2101130" y="7386638"/>
            <a:ext cx="3658320" cy="1647606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917AA8A8-C562-430C-86A4-01B897E27B78}"/>
              </a:ext>
            </a:extLst>
          </p:cNvPr>
          <p:cNvSpPr/>
          <p:nvPr/>
        </p:nvSpPr>
        <p:spPr>
          <a:xfrm>
            <a:off x="2885" y="12945805"/>
            <a:ext cx="5756565" cy="396027"/>
          </a:xfrm>
          <a:prstGeom prst="rect">
            <a:avLst/>
          </a:prstGeom>
          <a:solidFill>
            <a:srgbClr val="3C5E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F0856054-C55B-4A6D-BED8-18941E46837B}"/>
              </a:ext>
            </a:extLst>
          </p:cNvPr>
          <p:cNvSpPr/>
          <p:nvPr/>
        </p:nvSpPr>
        <p:spPr>
          <a:xfrm>
            <a:off x="1" y="9357884"/>
            <a:ext cx="5759449" cy="3587921"/>
          </a:xfrm>
          <a:prstGeom prst="rect">
            <a:avLst/>
          </a:prstGeom>
          <a:solidFill>
            <a:srgbClr val="CAD4CA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78">
              <a:highlight>
                <a:srgbClr val="C0C0C0"/>
              </a:highlight>
            </a:endParaRP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B35F79E3-1DFD-4AB3-B482-1726C651C270}"/>
              </a:ext>
            </a:extLst>
          </p:cNvPr>
          <p:cNvSpPr/>
          <p:nvPr/>
        </p:nvSpPr>
        <p:spPr>
          <a:xfrm>
            <a:off x="-11782" y="5485077"/>
            <a:ext cx="3704508" cy="1659429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A2CA8AB9-68FB-413D-B9C7-F73791D41A77}"/>
              </a:ext>
            </a:extLst>
          </p:cNvPr>
          <p:cNvSpPr/>
          <p:nvPr/>
        </p:nvSpPr>
        <p:spPr>
          <a:xfrm>
            <a:off x="2101131" y="3578878"/>
            <a:ext cx="3658319" cy="1644298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Kép 15">
            <a:extLst>
              <a:ext uri="{FF2B5EF4-FFF2-40B4-BE49-F238E27FC236}">
                <a16:creationId xmlns:a16="http://schemas.microsoft.com/office/drawing/2014/main" id="{CCD470EC-89BB-4719-A6C0-C93A4028D5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52" y="357523"/>
            <a:ext cx="1741336" cy="254170"/>
          </a:xfrm>
          <a:prstGeom prst="rect">
            <a:avLst/>
          </a:prstGeom>
        </p:spPr>
      </p:pic>
      <p:sp>
        <p:nvSpPr>
          <p:cNvPr id="17" name="object 4">
            <a:extLst>
              <a:ext uri="{FF2B5EF4-FFF2-40B4-BE49-F238E27FC236}">
                <a16:creationId xmlns:a16="http://schemas.microsoft.com/office/drawing/2014/main" id="{D567EAAE-606A-42FF-B7DB-19E5548C6233}"/>
              </a:ext>
            </a:extLst>
          </p:cNvPr>
          <p:cNvSpPr txBox="1"/>
          <p:nvPr/>
        </p:nvSpPr>
        <p:spPr>
          <a:xfrm>
            <a:off x="2587543" y="383213"/>
            <a:ext cx="2897953" cy="198048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en-GB" sz="1200" spc="-5">
                <a:solidFill>
                  <a:srgbClr val="65656A"/>
                </a:solidFill>
                <a:cs typeface="OpenSans-Light"/>
              </a:rPr>
              <a:t>Place your contact details here!</a:t>
            </a:r>
          </a:p>
        </p:txBody>
      </p:sp>
      <p:sp>
        <p:nvSpPr>
          <p:cNvPr id="18" name="object 53">
            <a:extLst>
              <a:ext uri="{FF2B5EF4-FFF2-40B4-BE49-F238E27FC236}">
                <a16:creationId xmlns:a16="http://schemas.microsoft.com/office/drawing/2014/main" id="{65357C38-CB58-4ADF-A97A-11639DFD508E}"/>
              </a:ext>
            </a:extLst>
          </p:cNvPr>
          <p:cNvSpPr txBox="1"/>
          <p:nvPr/>
        </p:nvSpPr>
        <p:spPr>
          <a:xfrm>
            <a:off x="2320333" y="3713376"/>
            <a:ext cx="3027058" cy="139974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400" b="1" dirty="0" err="1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Labrum</a:t>
            </a:r>
            <a:r>
              <a:rPr lang="en-GB" sz="14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AP722494</a:t>
            </a:r>
            <a:br>
              <a:rPr lang="en-GB" sz="800" dirty="0"/>
            </a:br>
            <a:r>
              <a:rPr lang="pl-PL" sz="1000" dirty="0"/>
              <a:t>Wielofunkcyjna bambusowa lampka biurkowa z 25 diodami LED i regulacją jasności. Z wbudowaną szybką ładowarką indukcyjną (10W) i portem USB do ładowania 2 urządzeń jednocześnie (1 bezprzewodowo i 1 przez kabel). Maks. moc wyjściowa: 1000 mA. W zestawie kabel do ładowarki USB.</a:t>
            </a:r>
            <a:br>
              <a:rPr lang="hu-HU" sz="1000" dirty="0"/>
            </a:br>
            <a:r>
              <a:rPr lang="en-GB" sz="14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hu-HU" sz="14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PLN</a:t>
            </a:r>
            <a:endParaRPr lang="en-GB" sz="1400" b="1" dirty="0">
              <a:solidFill>
                <a:srgbClr val="3C5E3B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object 53">
            <a:extLst>
              <a:ext uri="{FF2B5EF4-FFF2-40B4-BE49-F238E27FC236}">
                <a16:creationId xmlns:a16="http://schemas.microsoft.com/office/drawing/2014/main" id="{4EBE4C7F-E9CE-4F42-89DD-B2BAFD87AD92}"/>
              </a:ext>
            </a:extLst>
          </p:cNvPr>
          <p:cNvSpPr txBox="1"/>
          <p:nvPr/>
        </p:nvSpPr>
        <p:spPr>
          <a:xfrm>
            <a:off x="423291" y="13476403"/>
            <a:ext cx="4912867" cy="617676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7" marR="5301">
              <a:lnSpc>
                <a:spcPct val="104200"/>
              </a:lnSpc>
              <a:spcBef>
                <a:spcPts val="73"/>
              </a:spcBef>
            </a:pPr>
            <a:r>
              <a:rPr lang="pl-PL" sz="900" dirty="0"/>
              <a:t>Umieść swoje warunki promocji tutaj!</a:t>
            </a:r>
            <a:endParaRPr lang="en-GB" sz="900" dirty="0"/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20" name="object 2">
            <a:extLst>
              <a:ext uri="{FF2B5EF4-FFF2-40B4-BE49-F238E27FC236}">
                <a16:creationId xmlns:a16="http://schemas.microsoft.com/office/drawing/2014/main" id="{7DCF8E58-F920-4DB9-89D7-AF3820E63B07}"/>
              </a:ext>
            </a:extLst>
          </p:cNvPr>
          <p:cNvSpPr txBox="1"/>
          <p:nvPr/>
        </p:nvSpPr>
        <p:spPr>
          <a:xfrm>
            <a:off x="355186" y="14141093"/>
            <a:ext cx="5049079" cy="166713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9" algn="ctr">
              <a:spcBef>
                <a:spcPts val="101"/>
              </a:spcBef>
            </a:pPr>
            <a:r>
              <a:rPr lang="en-GB" sz="1000" b="1" dirty="0"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www.WriteYourWebsiteHere.com</a:t>
            </a:r>
            <a:r>
              <a:rPr lang="en-GB" sz="1000" b="1" dirty="0">
                <a:cs typeface="Open Sans"/>
              </a:rPr>
              <a:t> 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6228367E-0A07-4777-BE3A-75BC537AD13B}"/>
              </a:ext>
            </a:extLst>
          </p:cNvPr>
          <p:cNvSpPr txBox="1"/>
          <p:nvPr/>
        </p:nvSpPr>
        <p:spPr>
          <a:xfrm>
            <a:off x="333040" y="5850959"/>
            <a:ext cx="3214237" cy="9196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hu-HU" sz="1400" b="1" dirty="0" err="1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Kerala</a:t>
            </a:r>
            <a:r>
              <a:rPr lang="hu-HU" sz="14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AP800476</a:t>
            </a:r>
            <a:br>
              <a:rPr lang="en-GB" sz="1600" dirty="0"/>
            </a:br>
            <a:r>
              <a:rPr lang="pl-PL" sz="1000" dirty="0"/>
              <a:t>Bambusowy zestaw składający się z solniczki i pieprzniczki. Zestaw zawiera wbudowane magnesy w celu łatwiejszego przechowywania.</a:t>
            </a:r>
            <a:br>
              <a:rPr lang="hu-HU" sz="1000" dirty="0"/>
            </a:br>
            <a:r>
              <a:rPr lang="en-GB" sz="14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hu-HU" sz="14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PLN</a:t>
            </a:r>
            <a:endParaRPr lang="en-GB" sz="1400" b="1" dirty="0">
              <a:solidFill>
                <a:srgbClr val="3C5E3B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églalap 21">
            <a:extLst>
              <a:ext uri="{FF2B5EF4-FFF2-40B4-BE49-F238E27FC236}">
                <a16:creationId xmlns:a16="http://schemas.microsoft.com/office/drawing/2014/main" id="{6FF0996B-ADB4-4266-AB4D-06C5627D5273}"/>
              </a:ext>
            </a:extLst>
          </p:cNvPr>
          <p:cNvSpPr/>
          <p:nvPr/>
        </p:nvSpPr>
        <p:spPr>
          <a:xfrm>
            <a:off x="3678550" y="893208"/>
            <a:ext cx="2082796" cy="2455199"/>
          </a:xfrm>
          <a:prstGeom prst="rect">
            <a:avLst/>
          </a:prstGeom>
          <a:solidFill>
            <a:srgbClr val="3C5E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16480F84-DA57-4FF6-99A3-D547A3E9B6D4}"/>
              </a:ext>
            </a:extLst>
          </p:cNvPr>
          <p:cNvSpPr txBox="1"/>
          <p:nvPr/>
        </p:nvSpPr>
        <p:spPr>
          <a:xfrm>
            <a:off x="2288106" y="7748733"/>
            <a:ext cx="3118383" cy="9324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4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Chiang</a:t>
            </a:r>
            <a:r>
              <a:rPr lang="en-GB" sz="1400" b="1" dirty="0">
                <a:solidFill>
                  <a:srgbClr val="55946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AP808040-10</a:t>
            </a:r>
            <a:br>
              <a:rPr lang="en-GB" dirty="0"/>
            </a:br>
            <a:r>
              <a:rPr lang="pl-PL" sz="1000" dirty="0"/>
              <a:t>10-częściowy zestaw podkładek z filcu RPET w bambusowym stojaku. Z charakterystycznym logo RPET na każdej podstawce.</a:t>
            </a:r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4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hu-HU" sz="14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PLN</a:t>
            </a:r>
            <a:endParaRPr lang="en-GB" sz="1400" b="1" dirty="0">
              <a:solidFill>
                <a:srgbClr val="3C5E3B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object 53">
            <a:extLst>
              <a:ext uri="{FF2B5EF4-FFF2-40B4-BE49-F238E27FC236}">
                <a16:creationId xmlns:a16="http://schemas.microsoft.com/office/drawing/2014/main" id="{87B68DDA-0A3F-487B-BB55-768DC314FE23}"/>
              </a:ext>
            </a:extLst>
          </p:cNvPr>
          <p:cNvSpPr txBox="1"/>
          <p:nvPr/>
        </p:nvSpPr>
        <p:spPr>
          <a:xfrm>
            <a:off x="1707407" y="10989641"/>
            <a:ext cx="1152000" cy="187480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Laurens</a:t>
            </a:r>
            <a:endParaRPr lang="en-GB" sz="1400" b="1" dirty="0">
              <a:solidFill>
                <a:srgbClr val="3C5E3B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AP722543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pl-PL" sz="1000" dirty="0">
                <a:ea typeface="Open Sans" panose="020B0606030504020204" pitchFamily="34" charset="0"/>
                <a:cs typeface="Open Sans" panose="020B0606030504020204" pitchFamily="34" charset="0"/>
              </a:rPr>
              <a:t>Głośnik Bluetooth w bambusowej obudowie z wbudowaną ładowarką słoneczną i akumulatorem. W zestawie kabel do ładowarki USB.</a:t>
            </a:r>
            <a:br>
              <a:rPr lang="hu-HU" sz="10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hu-HU" sz="12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PLN</a:t>
            </a:r>
            <a:endParaRPr lang="en-GB" sz="1200" dirty="0">
              <a:solidFill>
                <a:srgbClr val="3C5E3B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object 53">
            <a:extLst>
              <a:ext uri="{FF2B5EF4-FFF2-40B4-BE49-F238E27FC236}">
                <a16:creationId xmlns:a16="http://schemas.microsoft.com/office/drawing/2014/main" id="{886D5C00-2336-459A-8739-7F7D940992E1}"/>
              </a:ext>
            </a:extLst>
          </p:cNvPr>
          <p:cNvSpPr txBox="1"/>
          <p:nvPr/>
        </p:nvSpPr>
        <p:spPr>
          <a:xfrm>
            <a:off x="2980289" y="10988474"/>
            <a:ext cx="1152000" cy="122180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Spiroo</a:t>
            </a:r>
            <a:endParaRPr lang="en-GB" sz="1400" b="1" dirty="0">
              <a:solidFill>
                <a:srgbClr val="3C5E3B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AP800477</a:t>
            </a:r>
            <a:br>
              <a:rPr lang="en-GB" sz="14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000" dirty="0">
                <a:ea typeface="Open Sans" panose="020B0606030504020204" pitchFamily="34" charset="0"/>
                <a:cs typeface="Open Sans" panose="020B0606030504020204" pitchFamily="34" charset="0"/>
              </a:rPr>
              <a:t>Poziomica bambusowa z otwieraczem do butelek.</a:t>
            </a:r>
            <a:br>
              <a:rPr lang="hu-HU" sz="10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hu-HU" sz="12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PLN</a:t>
            </a:r>
            <a:endParaRPr lang="en-GB" sz="1200" b="1" dirty="0">
              <a:solidFill>
                <a:srgbClr val="3C5E3B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object 53">
            <a:extLst>
              <a:ext uri="{FF2B5EF4-FFF2-40B4-BE49-F238E27FC236}">
                <a16:creationId xmlns:a16="http://schemas.microsoft.com/office/drawing/2014/main" id="{7FB4A701-9E74-4F90-8AEA-C7580ABEAF4C}"/>
              </a:ext>
            </a:extLst>
          </p:cNvPr>
          <p:cNvSpPr txBox="1"/>
          <p:nvPr/>
        </p:nvSpPr>
        <p:spPr>
          <a:xfrm>
            <a:off x="4233551" y="10988474"/>
            <a:ext cx="1151310" cy="187480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BagSave</a:t>
            </a:r>
            <a:r>
              <a:rPr lang="en-GB" sz="12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M 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AP716532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pl-PL" sz="1000" dirty="0">
                <a:ea typeface="Open Sans" panose="020B0606030504020204" pitchFamily="34" charset="0"/>
                <a:cs typeface="Open Sans" panose="020B0606030504020204" pitchFamily="34" charset="0"/>
              </a:rPr>
              <a:t>Personalizowany, poliestrowy pokrowiec na bagaż zapinany na rzep. Pasuje do średniej wielkości walizek o wymiarach do 42x62x26 cm.</a:t>
            </a:r>
            <a:br>
              <a:rPr lang="hu-HU" sz="10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hu-HU" sz="12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PLN</a:t>
            </a:r>
            <a:endParaRPr lang="en-GB" sz="1200" dirty="0">
              <a:solidFill>
                <a:srgbClr val="3C5E3B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object 57">
            <a:extLst>
              <a:ext uri="{FF2B5EF4-FFF2-40B4-BE49-F238E27FC236}">
                <a16:creationId xmlns:a16="http://schemas.microsoft.com/office/drawing/2014/main" id="{97C12660-A987-4277-8475-EA355B79B308}"/>
              </a:ext>
            </a:extLst>
          </p:cNvPr>
          <p:cNvSpPr txBox="1"/>
          <p:nvPr/>
        </p:nvSpPr>
        <p:spPr>
          <a:xfrm>
            <a:off x="3818049" y="1019011"/>
            <a:ext cx="1800000" cy="666096"/>
          </a:xfrm>
          <a:prstGeom prst="rect">
            <a:avLst/>
          </a:prstGeom>
        </p:spPr>
        <p:txBody>
          <a:bodyPr vert="horz" wrap="square" lIns="0" tIns="12589" rIns="0" bIns="0" rtlCol="0">
            <a:spAutoFit/>
          </a:bodyPr>
          <a:lstStyle/>
          <a:p>
            <a:pPr marL="13248" marR="5300" algn="ctr">
              <a:lnSpc>
                <a:spcPts val="2500"/>
              </a:lnSpc>
              <a:spcBef>
                <a:spcPts val="101"/>
              </a:spcBef>
            </a:pPr>
            <a:r>
              <a:rPr lang="en-GB" sz="2000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Idź</a:t>
            </a:r>
            <a:r>
              <a:rPr lang="en-GB" sz="2000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 z</a:t>
            </a:r>
            <a:r>
              <a:rPr lang="hu-HU" sz="2000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 </a:t>
            </a:r>
            <a:r>
              <a:rPr lang="en-GB" sz="2000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duchem</a:t>
            </a:r>
            <a:r>
              <a:rPr lang="hu-HU" sz="2000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 </a:t>
            </a:r>
            <a:r>
              <a:rPr lang="en-GB" sz="2000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czasu</a:t>
            </a:r>
            <a:endParaRPr lang="en-GB" sz="2400" b="1" cap="all" spc="15" dirty="0">
              <a:solidFill>
                <a:schemeClr val="bg1"/>
              </a:solidFill>
              <a:latin typeface="Ropa Mix Pro" panose="020B0504020101010102" pitchFamily="34" charset="0"/>
              <a:cs typeface="Ropa Mix Pro" panose="020B0504020101010102" pitchFamily="34" charset="0"/>
            </a:endParaRPr>
          </a:p>
        </p:txBody>
      </p:sp>
      <p:sp>
        <p:nvSpPr>
          <p:cNvPr id="28" name="Szövegdoboz 27">
            <a:extLst>
              <a:ext uri="{FF2B5EF4-FFF2-40B4-BE49-F238E27FC236}">
                <a16:creationId xmlns:a16="http://schemas.microsoft.com/office/drawing/2014/main" id="{791B9C7E-CDBA-489D-850C-E5CB6D6408CB}"/>
              </a:ext>
            </a:extLst>
          </p:cNvPr>
          <p:cNvSpPr txBox="1"/>
          <p:nvPr/>
        </p:nvSpPr>
        <p:spPr>
          <a:xfrm>
            <a:off x="3818049" y="1713834"/>
            <a:ext cx="1800000" cy="15234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100" dirty="0">
                <a:solidFill>
                  <a:schemeClr val="bg1"/>
                </a:solidFill>
              </a:rPr>
              <a:t>Promuj swoją firmę czymś nowym i trendy. Zaskocz swoich klientów praktycznymi i stylowymi upominkami promocyjnymi, które pasują do każdego aspektu życia i sprawią, że wizerunek Twojej firmy pozostanie na długo w pamięci.</a:t>
            </a:r>
            <a:endParaRPr lang="en-GB" sz="1100" dirty="0"/>
          </a:p>
        </p:txBody>
      </p:sp>
      <p:sp>
        <p:nvSpPr>
          <p:cNvPr id="29" name="Téglalap 28">
            <a:extLst>
              <a:ext uri="{FF2B5EF4-FFF2-40B4-BE49-F238E27FC236}">
                <a16:creationId xmlns:a16="http://schemas.microsoft.com/office/drawing/2014/main" id="{327A5767-57EB-4764-8EC0-849845BD6B79}"/>
              </a:ext>
            </a:extLst>
          </p:cNvPr>
          <p:cNvSpPr/>
          <p:nvPr/>
        </p:nvSpPr>
        <p:spPr>
          <a:xfrm>
            <a:off x="434525" y="9699720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églalap 29">
            <a:extLst>
              <a:ext uri="{FF2B5EF4-FFF2-40B4-BE49-F238E27FC236}">
                <a16:creationId xmlns:a16="http://schemas.microsoft.com/office/drawing/2014/main" id="{50E31C7B-DDD0-4717-B58C-94965F4E0DAE}"/>
              </a:ext>
            </a:extLst>
          </p:cNvPr>
          <p:cNvSpPr/>
          <p:nvPr/>
        </p:nvSpPr>
        <p:spPr>
          <a:xfrm>
            <a:off x="1709693" y="9694312"/>
            <a:ext cx="1151310" cy="1184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églalap 30">
            <a:extLst>
              <a:ext uri="{FF2B5EF4-FFF2-40B4-BE49-F238E27FC236}">
                <a16:creationId xmlns:a16="http://schemas.microsoft.com/office/drawing/2014/main" id="{F4A4A90D-01D2-40A9-90EE-B7920C9EB01E}"/>
              </a:ext>
            </a:extLst>
          </p:cNvPr>
          <p:cNvSpPr/>
          <p:nvPr/>
        </p:nvSpPr>
        <p:spPr>
          <a:xfrm>
            <a:off x="2980979" y="9692529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églalap 31">
            <a:extLst>
              <a:ext uri="{FF2B5EF4-FFF2-40B4-BE49-F238E27FC236}">
                <a16:creationId xmlns:a16="http://schemas.microsoft.com/office/drawing/2014/main" id="{A0C6CEEA-CC62-4BE2-9CF3-9BC209CE2559}"/>
              </a:ext>
            </a:extLst>
          </p:cNvPr>
          <p:cNvSpPr/>
          <p:nvPr/>
        </p:nvSpPr>
        <p:spPr>
          <a:xfrm>
            <a:off x="4233551" y="9692529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2EFAA82E-ACF4-4569-99E7-62C8B9B691B2}"/>
              </a:ext>
            </a:extLst>
          </p:cNvPr>
          <p:cNvSpPr txBox="1"/>
          <p:nvPr/>
        </p:nvSpPr>
        <p:spPr>
          <a:xfrm>
            <a:off x="434525" y="10995694"/>
            <a:ext cx="1152000" cy="176593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CreaStick</a:t>
            </a:r>
            <a:r>
              <a:rPr lang="en-GB" sz="12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Page A</a:t>
            </a:r>
            <a:br>
              <a:rPr lang="hu-HU" sz="12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AP716546 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pl-PL" sz="1000" dirty="0">
                <a:ea typeface="Open Sans" panose="020B0606030504020204" pitchFamily="34" charset="0"/>
                <a:cs typeface="Open Sans" panose="020B0606030504020204" pitchFamily="34" charset="0"/>
              </a:rPr>
              <a:t>Personalizowane znaczniki w okładce z papieru. Zestaw zawiera 100 znaczników z folii w 5 różnych kolorach (44x12 mm).</a:t>
            </a:r>
            <a:br>
              <a:rPr lang="hu-HU" sz="10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12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PLN</a:t>
            </a:r>
            <a:endParaRPr lang="en-GB" sz="1200" b="1" dirty="0">
              <a:solidFill>
                <a:srgbClr val="3C5E3B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6F1F3EF4-9331-96C1-0046-0ADB95D755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5" t="-639" r="8406" b="639"/>
          <a:stretch/>
        </p:blipFill>
        <p:spPr>
          <a:xfrm>
            <a:off x="0" y="885106"/>
            <a:ext cx="3692726" cy="2462388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1B57D6B8-B2FF-0C31-35D2-DCDAF5320EF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01" t="4009" r="4849" b="16771"/>
          <a:stretch/>
        </p:blipFill>
        <p:spPr>
          <a:xfrm>
            <a:off x="434526" y="3577965"/>
            <a:ext cx="1666604" cy="1645002"/>
          </a:xfrm>
          <a:prstGeom prst="rect">
            <a:avLst/>
          </a:prstGeom>
        </p:spPr>
      </p:pic>
      <p:pic>
        <p:nvPicPr>
          <p:cNvPr id="40" name="Kép 39" descr="A képen fából készült, padló, faanyag látható&#10;&#10;Automatikusan generált leírás">
            <a:extLst>
              <a:ext uri="{FF2B5EF4-FFF2-40B4-BE49-F238E27FC236}">
                <a16:creationId xmlns:a16="http://schemas.microsoft.com/office/drawing/2014/main" id="{00BF2DCE-BF0A-AF08-7E80-ECB4B5D9586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5" t="20788" r="27156" b="13931"/>
          <a:stretch/>
        </p:blipFill>
        <p:spPr>
          <a:xfrm>
            <a:off x="3692726" y="5485078"/>
            <a:ext cx="1684386" cy="1659428"/>
          </a:xfrm>
          <a:prstGeom prst="rect">
            <a:avLst/>
          </a:prstGeom>
        </p:spPr>
      </p:pic>
      <p:pic>
        <p:nvPicPr>
          <p:cNvPr id="42" name="Kép 41" descr="A képen csésze, asztal, kávé, beltéri látható&#10;&#10;Automatikusan generált leírás">
            <a:extLst>
              <a:ext uri="{FF2B5EF4-FFF2-40B4-BE49-F238E27FC236}">
                <a16:creationId xmlns:a16="http://schemas.microsoft.com/office/drawing/2014/main" id="{0B7EE7A1-5A07-30E8-0B91-FE0846B69CA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6" t="49249" r="6572" b="7672"/>
          <a:stretch/>
        </p:blipFill>
        <p:spPr>
          <a:xfrm>
            <a:off x="434525" y="7385724"/>
            <a:ext cx="1666604" cy="1641292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60823623-C251-E900-AA37-21F716068A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25" y="9819456"/>
            <a:ext cx="1137667" cy="937438"/>
          </a:xfrm>
          <a:prstGeom prst="rect">
            <a:avLst/>
          </a:prstGeom>
        </p:spPr>
      </p:pic>
      <p:pic>
        <p:nvPicPr>
          <p:cNvPr id="15" name="Kép 14" descr="A képen csengő látható&#10;&#10;Automatikusan generált leírás">
            <a:extLst>
              <a:ext uri="{FF2B5EF4-FFF2-40B4-BE49-F238E27FC236}">
                <a16:creationId xmlns:a16="http://schemas.microsoft.com/office/drawing/2014/main" id="{44317DFD-24E2-0994-D624-5EC5382575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323" y="9863060"/>
            <a:ext cx="1113395" cy="895170"/>
          </a:xfrm>
          <a:prstGeom prst="rect">
            <a:avLst/>
          </a:prstGeom>
        </p:spPr>
      </p:pic>
      <p:pic>
        <p:nvPicPr>
          <p:cNvPr id="41" name="Kép 40" descr="A képen szöveg látható&#10;&#10;Automatikusan generált leírás">
            <a:extLst>
              <a:ext uri="{FF2B5EF4-FFF2-40B4-BE49-F238E27FC236}">
                <a16:creationId xmlns:a16="http://schemas.microsoft.com/office/drawing/2014/main" id="{22933065-2D37-A17B-A006-725A6839A5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615" y="9931659"/>
            <a:ext cx="1088038" cy="691992"/>
          </a:xfrm>
          <a:prstGeom prst="rect">
            <a:avLst/>
          </a:prstGeom>
        </p:spPr>
      </p:pic>
      <p:pic>
        <p:nvPicPr>
          <p:cNvPr id="44" name="Kép 43" descr="A képen ülés látható&#10;&#10;Automatikusan generált leírás">
            <a:extLst>
              <a:ext uri="{FF2B5EF4-FFF2-40B4-BE49-F238E27FC236}">
                <a16:creationId xmlns:a16="http://schemas.microsoft.com/office/drawing/2014/main" id="{D4E71D58-FF4E-BF7C-A392-57584AD2D00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974" y="9711130"/>
            <a:ext cx="718576" cy="1145688"/>
          </a:xfrm>
          <a:prstGeom prst="rect">
            <a:avLst/>
          </a:prstGeom>
        </p:spPr>
      </p:pic>
      <p:sp>
        <p:nvSpPr>
          <p:cNvPr id="45" name="Szövegdoboz 44">
            <a:extLst>
              <a:ext uri="{FF2B5EF4-FFF2-40B4-BE49-F238E27FC236}">
                <a16:creationId xmlns:a16="http://schemas.microsoft.com/office/drawing/2014/main" id="{6CAB6159-CC58-34D4-647D-E94921115A80}"/>
              </a:ext>
            </a:extLst>
          </p:cNvPr>
          <p:cNvSpPr txBox="1"/>
          <p:nvPr/>
        </p:nvSpPr>
        <p:spPr>
          <a:xfrm>
            <a:off x="316105" y="13045729"/>
            <a:ext cx="512723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l-PL" sz="1200" b="1" cap="all" dirty="0">
                <a:solidFill>
                  <a:schemeClr val="bg1"/>
                </a:solidFill>
              </a:rPr>
              <a:t>Znajdź więcej pomysłów na prezent w naszym katalogu świątecznym!</a:t>
            </a:r>
            <a:endParaRPr lang="en-GB" sz="1000" b="1" cap="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421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</TotalTime>
  <Words>267</Words>
  <Application>Microsoft Office PowerPoint</Application>
  <PresentationFormat>Egyéni</PresentationFormat>
  <Paragraphs>23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Ropa Mix Pro</vt:lpstr>
      <vt:lpstr>Office-téma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Varzsik Dóra</dc:creator>
  <cp:lastModifiedBy>Zöldesi Attila</cp:lastModifiedBy>
  <cp:revision>22</cp:revision>
  <dcterms:created xsi:type="dcterms:W3CDTF">2022-04-19T14:00:52Z</dcterms:created>
  <dcterms:modified xsi:type="dcterms:W3CDTF">2022-08-26T08:45:01Z</dcterms:modified>
</cp:coreProperties>
</file>