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3C5E3B"/>
    <a:srgbClr val="CAD4CA"/>
    <a:srgbClr val="A5B5A5"/>
    <a:srgbClr val="778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2050" y="-5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669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6638"/>
            <a:ext cx="3658320" cy="164760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396027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AD4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-11782" y="5485077"/>
            <a:ext cx="3704508" cy="165942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878"/>
            <a:ext cx="3658319" cy="16442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Zadajte tu svoje kontaktné údaje!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774409"/>
            <a:ext cx="3027058" cy="1239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Labrum</a:t>
            </a: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AP722494</a:t>
            </a:r>
            <a:br>
              <a:rPr lang="en-GB" sz="800" dirty="0"/>
            </a:br>
            <a:r>
              <a:rPr lang="en-GB" sz="1000" dirty="0" err="1"/>
              <a:t>Multifunkčná</a:t>
            </a:r>
            <a:r>
              <a:rPr lang="en-GB" sz="1000" dirty="0"/>
              <a:t> </a:t>
            </a:r>
            <a:r>
              <a:rPr lang="en-GB" sz="1000" dirty="0" err="1"/>
              <a:t>bambusová</a:t>
            </a:r>
            <a:r>
              <a:rPr lang="en-GB" sz="1000" dirty="0"/>
              <a:t> </a:t>
            </a:r>
            <a:r>
              <a:rPr lang="en-GB" sz="1000" dirty="0" err="1"/>
              <a:t>stolná</a:t>
            </a:r>
            <a:r>
              <a:rPr lang="en-GB" sz="1000" dirty="0"/>
              <a:t> </a:t>
            </a:r>
            <a:r>
              <a:rPr lang="en-GB" sz="1000" dirty="0" err="1"/>
              <a:t>lampa</a:t>
            </a:r>
            <a:r>
              <a:rPr lang="en-GB" sz="1000" dirty="0"/>
              <a:t> s 25 LED </a:t>
            </a:r>
            <a:r>
              <a:rPr lang="en-GB" sz="1000" dirty="0" err="1"/>
              <a:t>diódami</a:t>
            </a:r>
            <a:r>
              <a:rPr lang="en-GB" sz="1000" dirty="0"/>
              <a:t> a </a:t>
            </a:r>
            <a:r>
              <a:rPr lang="en-GB" sz="1000" dirty="0" err="1"/>
              <a:t>nastaviteľným</a:t>
            </a:r>
            <a:r>
              <a:rPr lang="en-GB" sz="1000" dirty="0"/>
              <a:t> </a:t>
            </a:r>
            <a:r>
              <a:rPr lang="en-GB" sz="1000" dirty="0" err="1"/>
              <a:t>jasom</a:t>
            </a:r>
            <a:r>
              <a:rPr lang="en-GB" sz="1000" dirty="0"/>
              <a:t>. So </a:t>
            </a:r>
            <a:r>
              <a:rPr lang="en-GB" sz="1000" dirty="0" err="1"/>
              <a:t>vstavanou</a:t>
            </a:r>
            <a:r>
              <a:rPr lang="en-GB" sz="1000" dirty="0"/>
              <a:t> </a:t>
            </a:r>
            <a:r>
              <a:rPr lang="en-GB" sz="1000" dirty="0" err="1"/>
              <a:t>bezdrôtovou</a:t>
            </a:r>
            <a:r>
              <a:rPr lang="en-GB" sz="1000" dirty="0"/>
              <a:t> </a:t>
            </a:r>
            <a:r>
              <a:rPr lang="en-GB" sz="1000" dirty="0" err="1"/>
              <a:t>rýchlonabíjačkou</a:t>
            </a:r>
            <a:r>
              <a:rPr lang="en-GB" sz="1000" dirty="0"/>
              <a:t> (10W) a </a:t>
            </a:r>
            <a:r>
              <a:rPr lang="en-GB" sz="1000" dirty="0" err="1"/>
              <a:t>portom</a:t>
            </a:r>
            <a:r>
              <a:rPr lang="en-GB" sz="1000" dirty="0"/>
              <a:t> USB </a:t>
            </a:r>
            <a:r>
              <a:rPr lang="en-GB" sz="1000" dirty="0" err="1"/>
              <a:t>na</a:t>
            </a:r>
            <a:r>
              <a:rPr lang="en-GB" sz="1000" dirty="0"/>
              <a:t> </a:t>
            </a:r>
            <a:r>
              <a:rPr lang="en-GB" sz="1000" dirty="0" err="1"/>
              <a:t>nabíjanie</a:t>
            </a:r>
            <a:r>
              <a:rPr lang="en-GB" sz="1000" dirty="0"/>
              <a:t> 2 </a:t>
            </a:r>
            <a:r>
              <a:rPr lang="en-GB" sz="1000" dirty="0" err="1"/>
              <a:t>zariadení</a:t>
            </a:r>
            <a:r>
              <a:rPr lang="en-GB" sz="1000" dirty="0"/>
              <a:t> </a:t>
            </a:r>
            <a:r>
              <a:rPr lang="en-GB" sz="1000" dirty="0" err="1"/>
              <a:t>súčasne</a:t>
            </a:r>
            <a:r>
              <a:rPr lang="en-GB" sz="1000" dirty="0"/>
              <a:t> (1 </a:t>
            </a:r>
            <a:r>
              <a:rPr lang="en-GB" sz="1000" dirty="0" err="1"/>
              <a:t>bezdrôtovo</a:t>
            </a:r>
            <a:r>
              <a:rPr lang="en-GB" sz="1000" dirty="0"/>
              <a:t> a 1 </a:t>
            </a:r>
            <a:r>
              <a:rPr lang="en-GB" sz="1000" dirty="0" err="1"/>
              <a:t>cez</a:t>
            </a:r>
            <a:r>
              <a:rPr lang="en-GB" sz="1000" dirty="0"/>
              <a:t> </a:t>
            </a:r>
            <a:r>
              <a:rPr lang="en-GB" sz="1000" dirty="0" err="1"/>
              <a:t>kábel</a:t>
            </a:r>
            <a:r>
              <a:rPr lang="en-GB" sz="1000" dirty="0"/>
              <a:t>). Max. </a:t>
            </a:r>
            <a:r>
              <a:rPr lang="en-GB" sz="1000" dirty="0" err="1"/>
              <a:t>výstup</a:t>
            </a:r>
            <a:r>
              <a:rPr lang="en-GB" sz="1000" dirty="0"/>
              <a:t>: 1000 mA. </a:t>
            </a:r>
            <a:r>
              <a:rPr lang="en-GB" sz="1000" dirty="0" err="1"/>
              <a:t>Vrátane</a:t>
            </a:r>
            <a:r>
              <a:rPr lang="en-GB" sz="1000" dirty="0"/>
              <a:t> USB </a:t>
            </a:r>
            <a:r>
              <a:rPr lang="en-GB" sz="1000" dirty="0" err="1"/>
              <a:t>nabíjacieho</a:t>
            </a:r>
            <a:r>
              <a:rPr lang="en-GB" sz="1000" dirty="0"/>
              <a:t> </a:t>
            </a:r>
            <a:r>
              <a:rPr lang="en-GB" sz="1000" dirty="0" err="1"/>
              <a:t>kábla</a:t>
            </a:r>
            <a:r>
              <a:rPr lang="en-GB" sz="1000" dirty="0"/>
              <a:t>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23291" y="13476403"/>
            <a:ext cx="4912867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Zadajte</a:t>
            </a:r>
            <a:r>
              <a:rPr lang="en-GB" sz="900" dirty="0"/>
              <a:t> </a:t>
            </a:r>
            <a:r>
              <a:rPr lang="en-GB" sz="900" dirty="0" err="1"/>
              <a:t>svoje</a:t>
            </a:r>
            <a:r>
              <a:rPr lang="en-GB" sz="900" dirty="0"/>
              <a:t> </a:t>
            </a:r>
            <a:r>
              <a:rPr lang="en-GB" sz="900" dirty="0" err="1"/>
              <a:t>propagačné</a:t>
            </a:r>
            <a:r>
              <a:rPr lang="en-GB" sz="900" dirty="0"/>
              <a:t> </a:t>
            </a:r>
            <a:r>
              <a:rPr lang="en-GB" sz="900" dirty="0" err="1"/>
              <a:t>podmienky</a:t>
            </a:r>
            <a:r>
              <a:rPr lang="en-GB" sz="900" dirty="0"/>
              <a:t> </a:t>
            </a:r>
            <a:r>
              <a:rPr lang="en-GB" sz="900" dirty="0" err="1"/>
              <a:t>tu</a:t>
            </a:r>
            <a:r>
              <a:rPr lang="en-GB" sz="900" dirty="0"/>
              <a:t>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333040" y="5850959"/>
            <a:ext cx="3214237" cy="919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4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Kerala</a:t>
            </a:r>
            <a:r>
              <a:rPr lang="hu-HU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AP800476</a:t>
            </a:r>
            <a:br>
              <a:rPr lang="en-GB" sz="1600" dirty="0"/>
            </a:br>
            <a:r>
              <a:rPr lang="en-US" sz="1000" dirty="0" err="1"/>
              <a:t>Súprava</a:t>
            </a:r>
            <a:r>
              <a:rPr lang="en-US" sz="1000" dirty="0"/>
              <a:t> 2 </a:t>
            </a:r>
            <a:r>
              <a:rPr lang="en-US" sz="1000" dirty="0" err="1"/>
              <a:t>ks</a:t>
            </a:r>
            <a:r>
              <a:rPr lang="en-US" sz="1000" dirty="0"/>
              <a:t> </a:t>
            </a:r>
            <a:r>
              <a:rPr lang="en-US" sz="1000" dirty="0" err="1"/>
              <a:t>bambusovej</a:t>
            </a:r>
            <a:r>
              <a:rPr lang="en-US" sz="1000" dirty="0"/>
              <a:t> </a:t>
            </a:r>
            <a:r>
              <a:rPr lang="en-US" sz="1000" dirty="0" err="1"/>
              <a:t>soľničky</a:t>
            </a:r>
            <a:r>
              <a:rPr lang="en-US" sz="1000" dirty="0"/>
              <a:t> a </a:t>
            </a:r>
            <a:r>
              <a:rPr lang="en-US" sz="1000" dirty="0" err="1"/>
              <a:t>koreničky</a:t>
            </a:r>
            <a:r>
              <a:rPr lang="en-US" sz="1000" dirty="0"/>
              <a:t>. </a:t>
            </a:r>
            <a:r>
              <a:rPr lang="en-US" sz="1000" dirty="0" err="1"/>
              <a:t>Súprava</a:t>
            </a:r>
            <a:r>
              <a:rPr lang="en-US" sz="1000" dirty="0"/>
              <a:t> </a:t>
            </a:r>
            <a:r>
              <a:rPr lang="en-US" sz="1000" dirty="0" err="1"/>
              <a:t>pohodlne</a:t>
            </a:r>
            <a:r>
              <a:rPr lang="en-US" sz="1000" dirty="0"/>
              <a:t> </a:t>
            </a:r>
            <a:r>
              <a:rPr lang="en-US" sz="1000" dirty="0" err="1"/>
              <a:t>tesní</a:t>
            </a:r>
            <a:r>
              <a:rPr lang="en-US" sz="1000" dirty="0"/>
              <a:t> v </a:t>
            </a:r>
            <a:r>
              <a:rPr lang="en-US" sz="1000" dirty="0" err="1"/>
              <a:t>strede</a:t>
            </a:r>
            <a:r>
              <a:rPr lang="en-US" sz="1000" dirty="0"/>
              <a:t> </a:t>
            </a:r>
            <a:r>
              <a:rPr lang="en-US" sz="1000" dirty="0" err="1"/>
              <a:t>vďaka</a:t>
            </a:r>
            <a:r>
              <a:rPr lang="en-US" sz="1000" dirty="0"/>
              <a:t> </a:t>
            </a:r>
            <a:r>
              <a:rPr lang="en-US" sz="1000" dirty="0" err="1"/>
              <a:t>magnetom</a:t>
            </a:r>
            <a:r>
              <a:rPr lang="en-US" sz="1000" dirty="0"/>
              <a:t> </a:t>
            </a:r>
            <a:r>
              <a:rPr lang="en-US" sz="1000" dirty="0" err="1"/>
              <a:t>umiestneným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strane</a:t>
            </a:r>
            <a:r>
              <a:rPr lang="en-US" sz="1000" dirty="0"/>
              <a:t>.</a:t>
            </a:r>
            <a:br>
              <a:rPr lang="hu-HU" sz="1000" dirty="0"/>
            </a:b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3208"/>
            <a:ext cx="2082796" cy="2455199"/>
          </a:xfrm>
          <a:prstGeom prst="rect">
            <a:avLst/>
          </a:prstGeom>
          <a:solidFill>
            <a:srgbClr val="3C5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1" y="7828996"/>
            <a:ext cx="3118383" cy="7723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Chiang</a:t>
            </a:r>
            <a:r>
              <a:rPr lang="en-GB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AP808040-10</a:t>
            </a:r>
            <a:br>
              <a:rPr lang="en-GB" dirty="0"/>
            </a:br>
            <a:r>
              <a:rPr lang="en-US" sz="1000" dirty="0" err="1"/>
              <a:t>Súprava</a:t>
            </a:r>
            <a:r>
              <a:rPr lang="en-US" sz="1000" dirty="0"/>
              <a:t> 10 </a:t>
            </a:r>
            <a:r>
              <a:rPr lang="en-US" sz="1000" dirty="0" err="1"/>
              <a:t>ks</a:t>
            </a:r>
            <a:r>
              <a:rPr lang="en-US" sz="1000" dirty="0"/>
              <a:t> RPET </a:t>
            </a:r>
            <a:r>
              <a:rPr lang="en-US" sz="1000" dirty="0" err="1"/>
              <a:t>filcového</a:t>
            </a:r>
            <a:r>
              <a:rPr lang="en-US" sz="1000" dirty="0"/>
              <a:t> </a:t>
            </a:r>
            <a:r>
              <a:rPr lang="en-US" sz="1000" dirty="0" err="1"/>
              <a:t>podtácku</a:t>
            </a:r>
            <a:r>
              <a:rPr lang="en-US" sz="1000" dirty="0"/>
              <a:t> v </a:t>
            </a:r>
            <a:r>
              <a:rPr lang="en-US" sz="1000" dirty="0" err="1"/>
              <a:t>bambusovom</a:t>
            </a:r>
            <a:r>
              <a:rPr lang="en-US" sz="1000" dirty="0"/>
              <a:t> </a:t>
            </a:r>
            <a:r>
              <a:rPr lang="en-US" sz="1000" dirty="0" err="1"/>
              <a:t>držiaku</a:t>
            </a:r>
            <a:r>
              <a:rPr lang="en-US" sz="1000" dirty="0"/>
              <a:t>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stôl</a:t>
            </a:r>
            <a:r>
              <a:rPr lang="en-US" sz="1000" dirty="0"/>
              <a:t>. S </a:t>
            </a:r>
            <a:r>
              <a:rPr lang="en-US" sz="1000" dirty="0" err="1"/>
              <a:t>výrazným</a:t>
            </a:r>
            <a:r>
              <a:rPr lang="en-US" sz="1000" dirty="0"/>
              <a:t> </a:t>
            </a:r>
            <a:r>
              <a:rPr lang="en-US" sz="1000" dirty="0" err="1"/>
              <a:t>logom</a:t>
            </a:r>
            <a:r>
              <a:rPr lang="en-US" sz="1000" dirty="0"/>
              <a:t> RPET </a:t>
            </a:r>
            <a:r>
              <a:rPr lang="en-US" sz="1000" dirty="0" err="1"/>
              <a:t>na</a:t>
            </a:r>
            <a:r>
              <a:rPr lang="en-US" sz="1000" dirty="0"/>
              <a:t> </a:t>
            </a:r>
            <a:r>
              <a:rPr lang="en-US" sz="1000" dirty="0" err="1"/>
              <a:t>každej</a:t>
            </a:r>
            <a:r>
              <a:rPr lang="en-US" sz="1000" dirty="0"/>
              <a:t> </a:t>
            </a:r>
            <a:r>
              <a:rPr lang="en-US" sz="1000" dirty="0" err="1"/>
              <a:t>tácke</a:t>
            </a:r>
            <a:r>
              <a:rPr lang="en-US" sz="1000" dirty="0"/>
              <a:t>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8748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Laurens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AP722543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reproduktor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kryte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so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vstavanou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solárnou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nabíjačkou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dobíjacou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batériou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Vrátane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USB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nabíjacieho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kábla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9337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Spiroo</a:t>
            </a:r>
            <a:endParaRPr lang="en-GB" sz="1400" b="1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AP800477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Bambusová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vodováha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otváračom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fľaše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7467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AP716532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zákazku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vyrobený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polyesterový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poťah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batožinu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so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zapínaním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suchý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zips.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Vhodné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pre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stredné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kufre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do 42x62x26 cm.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200" dirty="0">
              <a:solidFill>
                <a:srgbClr val="3C5E3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966941"/>
            <a:ext cx="1800000" cy="681485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en-GB" sz="26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Choďte</a:t>
            </a:r>
            <a:r>
              <a:rPr lang="en-GB" sz="2600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s </a:t>
            </a:r>
            <a:r>
              <a:rPr lang="en-GB" sz="2600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dobou</a:t>
            </a:r>
            <a:endParaRPr lang="en-GB" sz="29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1619854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200" dirty="0" err="1">
                <a:solidFill>
                  <a:schemeClr val="bg1"/>
                </a:solidFill>
              </a:rPr>
              <a:t>Propagujte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svoju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spoločnosť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niečím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novým</a:t>
            </a:r>
            <a:r>
              <a:rPr lang="en-GB" sz="1200" dirty="0">
                <a:solidFill>
                  <a:schemeClr val="bg1"/>
                </a:solidFill>
              </a:rPr>
              <a:t> a </a:t>
            </a:r>
            <a:r>
              <a:rPr lang="en-GB" sz="1200" dirty="0" err="1">
                <a:solidFill>
                  <a:schemeClr val="bg1"/>
                </a:solidFill>
              </a:rPr>
              <a:t>moderným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Zapôsobte</a:t>
            </a:r>
            <a:r>
              <a:rPr lang="hu-HU" sz="1200" dirty="0">
                <a:solidFill>
                  <a:schemeClr val="bg1"/>
                </a:solidFill>
              </a:rPr>
              <a:t> na </a:t>
            </a:r>
            <a:r>
              <a:rPr lang="hu-HU" sz="1200" dirty="0" err="1">
                <a:solidFill>
                  <a:schemeClr val="bg1"/>
                </a:solidFill>
              </a:rPr>
              <a:t>svojich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zákazníkov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praktickými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štýlovými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reklamnými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darčekmi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ktoré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sa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hodia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každého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aspektu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života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urobia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váš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firemný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imidž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nezabudnuteľným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7659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CreaStick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Page A</a:t>
            </a:r>
            <a:b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AP716546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Papierom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potiahnuté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značkovače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stránok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100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plastových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fóliových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značkovačov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stránok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5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rôznych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farbách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(44x12 mm).</a:t>
            </a:r>
            <a:br>
              <a:rPr lang="hu-HU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</a:t>
            </a:r>
            <a:r>
              <a:rPr lang="en-GB" sz="1200" b="1" dirty="0">
                <a:solidFill>
                  <a:srgbClr val="3C5E3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F1F3EF4-9331-96C1-0046-0ADB95D7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-639" r="8406" b="639"/>
          <a:stretch/>
        </p:blipFill>
        <p:spPr>
          <a:xfrm>
            <a:off x="0" y="885106"/>
            <a:ext cx="3692726" cy="246238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B57D6B8-B2FF-0C31-35D2-DCDAF5320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4009" r="4849" b="16771"/>
          <a:stretch/>
        </p:blipFill>
        <p:spPr>
          <a:xfrm>
            <a:off x="434526" y="3577965"/>
            <a:ext cx="1666604" cy="1645002"/>
          </a:xfrm>
          <a:prstGeom prst="rect">
            <a:avLst/>
          </a:prstGeom>
        </p:spPr>
      </p:pic>
      <p:pic>
        <p:nvPicPr>
          <p:cNvPr id="40" name="Kép 39" descr="A képen fából készült, padló, faanyag látható&#10;&#10;Automatikusan generált leírás">
            <a:extLst>
              <a:ext uri="{FF2B5EF4-FFF2-40B4-BE49-F238E27FC236}">
                <a16:creationId xmlns:a16="http://schemas.microsoft.com/office/drawing/2014/main" id="{00BF2DCE-BF0A-AF08-7E80-ECB4B5D958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20788" r="27156" b="13931"/>
          <a:stretch/>
        </p:blipFill>
        <p:spPr>
          <a:xfrm>
            <a:off x="3692726" y="5485078"/>
            <a:ext cx="1684386" cy="1659428"/>
          </a:xfrm>
          <a:prstGeom prst="rect">
            <a:avLst/>
          </a:prstGeom>
        </p:spPr>
      </p:pic>
      <p:pic>
        <p:nvPicPr>
          <p:cNvPr id="42" name="Kép 41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0B7EE7A1-5A07-30E8-0B91-FE0846B69C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49249" r="6572" b="7672"/>
          <a:stretch/>
        </p:blipFill>
        <p:spPr>
          <a:xfrm>
            <a:off x="434525" y="7385724"/>
            <a:ext cx="1666604" cy="164129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823623-C251-E900-AA37-21F716068A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" y="9819456"/>
            <a:ext cx="1137667" cy="937438"/>
          </a:xfrm>
          <a:prstGeom prst="rect">
            <a:avLst/>
          </a:prstGeom>
        </p:spPr>
      </p:pic>
      <p:pic>
        <p:nvPicPr>
          <p:cNvPr id="15" name="Kép 14" descr="A képen csengő látható&#10;&#10;Automatikusan generált leírás">
            <a:extLst>
              <a:ext uri="{FF2B5EF4-FFF2-40B4-BE49-F238E27FC236}">
                <a16:creationId xmlns:a16="http://schemas.microsoft.com/office/drawing/2014/main" id="{44317DFD-24E2-0994-D624-5EC538257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3" y="9863060"/>
            <a:ext cx="1113395" cy="895170"/>
          </a:xfrm>
          <a:prstGeom prst="rect">
            <a:avLst/>
          </a:prstGeom>
        </p:spPr>
      </p:pic>
      <p:pic>
        <p:nvPicPr>
          <p:cNvPr id="41" name="Kép 40" descr="A képen szöveg látható&#10;&#10;Automatikusan generált leírás">
            <a:extLst>
              <a:ext uri="{FF2B5EF4-FFF2-40B4-BE49-F238E27FC236}">
                <a16:creationId xmlns:a16="http://schemas.microsoft.com/office/drawing/2014/main" id="{22933065-2D37-A17B-A006-725A6839A5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5" y="9931659"/>
            <a:ext cx="1088038" cy="691992"/>
          </a:xfrm>
          <a:prstGeom prst="rect">
            <a:avLst/>
          </a:prstGeom>
        </p:spPr>
      </p:pic>
      <p:pic>
        <p:nvPicPr>
          <p:cNvPr id="44" name="Kép 43" descr="A képen ülés látható&#10;&#10;Automatikusan generált leírás">
            <a:extLst>
              <a:ext uri="{FF2B5EF4-FFF2-40B4-BE49-F238E27FC236}">
                <a16:creationId xmlns:a16="http://schemas.microsoft.com/office/drawing/2014/main" id="{D4E71D58-FF4E-BF7C-A392-57584AD2D0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74" y="9711130"/>
            <a:ext cx="718576" cy="1145688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id="{6CAB6159-CC58-34D4-647D-E94921115A80}"/>
              </a:ext>
            </a:extLst>
          </p:cNvPr>
          <p:cNvSpPr txBox="1"/>
          <p:nvPr/>
        </p:nvSpPr>
        <p:spPr>
          <a:xfrm>
            <a:off x="352561" y="13045729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Ďalšie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nápady</a:t>
            </a:r>
            <a:r>
              <a:rPr lang="hu-HU" sz="1200" b="1" cap="all" dirty="0">
                <a:solidFill>
                  <a:schemeClr val="bg1"/>
                </a:solidFill>
              </a:rPr>
              <a:t> na </a:t>
            </a:r>
            <a:r>
              <a:rPr lang="hu-HU" sz="1200" b="1" cap="all" dirty="0" err="1">
                <a:solidFill>
                  <a:schemeClr val="bg1"/>
                </a:solidFill>
              </a:rPr>
              <a:t>darčeky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nájdete</a:t>
            </a:r>
            <a:r>
              <a:rPr lang="hu-HU" sz="1200" b="1" cap="all" dirty="0">
                <a:solidFill>
                  <a:schemeClr val="bg1"/>
                </a:solidFill>
              </a:rPr>
              <a:t> v </a:t>
            </a:r>
            <a:r>
              <a:rPr lang="hu-HU" sz="1200" b="1" cap="all" dirty="0" err="1">
                <a:solidFill>
                  <a:schemeClr val="bg1"/>
                </a:solidFill>
              </a:rPr>
              <a:t>našom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vianočnom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katalógu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257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Zöldesi Attila</cp:lastModifiedBy>
  <cp:revision>19</cp:revision>
  <dcterms:created xsi:type="dcterms:W3CDTF">2022-04-19T14:00:52Z</dcterms:created>
  <dcterms:modified xsi:type="dcterms:W3CDTF">2022-08-26T08:16:57Z</dcterms:modified>
</cp:coreProperties>
</file>